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F7E-CBC0-4B47-B294-DBDB95C2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466A-C68B-4FB4-8C1E-12B9AA9F5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DB6D-8CC3-4BD9-9CFA-C45B5095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86BC-DD1E-4ECE-BF2D-D9715126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D76B-7C4B-46DC-B316-96A76FCB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E19E-DA2B-46CE-BDCA-CD94A8D8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8922A-FA2F-43E1-8140-BE489734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4665-CF41-4CEE-AF4C-39000E85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0DA2-1BF0-47FA-9F14-A32A276C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16B6-3852-4AC6-8464-F46756CA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7969F-030D-4D57-8380-ED5DEF200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1D4CB-CE18-461E-BF7C-C151BF84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2C35-7742-40EF-AF72-DD5221F1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8F41-9DAF-4342-A683-A1FEF651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929E-AC7A-41B7-8DA6-875BB165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D85C-953F-402B-823D-F9FC168F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5EDE-3DFA-42F4-AD54-54262D0B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2B3A-AF10-4007-9D12-4BF1678B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B947-5D91-4DEC-8722-DB5DDE39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40F0-C14F-4010-A546-485B6DD9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14C-082E-4488-87E1-2B7D41D7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8F4A-F8C9-450A-8312-8716AE1B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BF5A6-9119-4C17-9A50-0452E3BB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35C5-BA24-46E8-A740-83C1B74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F666-5BC5-4EF0-94E0-C177F754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8EB1-7486-40B9-8B96-65D5EAA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94B6-5EA0-43B2-8FB0-66F0CD8A9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0986-FC7E-40E3-B5D1-434B68D0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7550-D997-4045-B1EA-20800934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BA921-0768-4A38-97BA-C2883EC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C5BC5-FDD1-4212-9291-DD97464A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9A98-2101-4FA6-AAA9-D1824DCD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12CE-C27B-46B8-BB41-0C67B2C5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A324C-BB71-48E1-B294-A086306E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53C0E-3190-42DE-BCF7-1B411013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B3429-3014-4E75-9EA0-5160ED1AB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C5EA1-AD82-4568-9208-9D9D297A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DDC25-D0C7-44C7-A304-7730E048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6231D-B4AA-40FD-8716-1784FBEE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E0B9-0605-4218-BBD4-7E539FF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50381-4114-4C6D-8394-14D27CC2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C0ABF-6FEE-4C5F-82C1-A58766D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E40A0-FFCC-44B1-94B7-3570B405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8512C-EDA4-4761-B40A-819B2F44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48DCC-D700-448E-9941-7140AEB9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950D-515F-4A53-96A4-0E8680A9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3734-00EE-49A8-9939-E049DA99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9070-AC1D-4F6C-86B0-CC906A87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BA34-1421-43E0-8779-2E4C60C8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AA58E-919A-4E3B-AD7C-4C240741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65D2-0F6C-40C4-978B-906300F4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62BE-9122-4B0D-8F33-2C6C5FF8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858-B481-4A74-8904-8FF471ED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190DA-565F-4F9B-956E-77360CE34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1C04-A7DA-440F-8314-0EC7F2BA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41FA-EEF5-44B1-A5D3-3BE8AB05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F262-DF09-4258-A1F8-6AD3714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649DD-9960-4FAC-A3AA-81EBBD3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8A6BD-116E-4E23-A7A9-FAD202B4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463B-42E2-4F73-BDDF-678C6AFC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6B95-C7D6-4CBB-8C5B-D5FBA17E7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8FBC-B776-4E17-8EDD-2703A7D8AF3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0EF2-36BC-4CBE-B48D-55517C6FC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6BBA-7489-48B0-B2BA-05D5123F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06AC-3369-4D0C-BDC2-E05FDD21B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599DC-5749-480E-91CD-BA01EC9F1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F461-8CB5-43A7-B49C-90781C6B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911F-5B37-454C-ABE1-8E927368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71"/>
            <a:ext cx="10515600" cy="4351338"/>
          </a:xfrm>
        </p:spPr>
        <p:txBody>
          <a:bodyPr/>
          <a:lstStyle/>
          <a:p>
            <a:r>
              <a:rPr lang="en-US" dirty="0"/>
              <a:t>Program summary </a:t>
            </a:r>
          </a:p>
        </p:txBody>
      </p:sp>
    </p:spTree>
    <p:extLst>
      <p:ext uri="{BB962C8B-B14F-4D97-AF65-F5344CB8AC3E}">
        <p14:creationId xmlns:p14="http://schemas.microsoft.com/office/powerpoint/2010/main" val="18648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Introduction</vt:lpstr>
      <vt:lpstr>Introduction</vt:lpstr>
      <vt:lpstr>Game Rule</vt:lpstr>
      <vt:lpstr>Flow Diagram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Nhat Bui</dc:creator>
  <cp:lastModifiedBy>Minh Nhat Bui</cp:lastModifiedBy>
  <cp:revision>3</cp:revision>
  <dcterms:created xsi:type="dcterms:W3CDTF">2018-12-06T17:45:57Z</dcterms:created>
  <dcterms:modified xsi:type="dcterms:W3CDTF">2018-12-06T18:42:42Z</dcterms:modified>
</cp:coreProperties>
</file>