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8FBC-B776-4E17-8EDD-2703A7D8AF3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3EC5-D76E-4305-878F-7BCF92FB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9599DC-5749-480E-91CD-BA01EC9F1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80543"/>
            <a:ext cx="6858000" cy="2220058"/>
          </a:xfrm>
        </p:spPr>
        <p:txBody>
          <a:bodyPr>
            <a:normAutofit/>
          </a:bodyPr>
          <a:lstStyle/>
          <a:p>
            <a:r>
              <a:rPr lang="en-U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 test game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7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461-8CB5-43A7-B49C-90781C6B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11F-5B37-454C-ABE1-8E927368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222259" cy="36659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Group Members</a:t>
            </a:r>
          </a:p>
          <a:p>
            <a:r>
              <a:rPr lang="en-US" dirty="0"/>
              <a:t>Minh Nhat Bui</a:t>
            </a:r>
          </a:p>
          <a:p>
            <a:r>
              <a:rPr lang="en-US" dirty="0"/>
              <a:t>James Hoff</a:t>
            </a:r>
          </a:p>
          <a:p>
            <a:r>
              <a:rPr lang="en-US" dirty="0"/>
              <a:t>Ahmad </a:t>
            </a:r>
            <a:r>
              <a:rPr lang="en-US" dirty="0" err="1"/>
              <a:t>Shabaneh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4178"/>
            <a:ext cx="7886700" cy="3263504"/>
          </a:xfrm>
        </p:spPr>
        <p:txBody>
          <a:bodyPr/>
          <a:lstStyle/>
          <a:p>
            <a:r>
              <a:rPr lang="en-US" dirty="0"/>
              <a:t>This is a memory test game that displays a number of patterns, which allows the user to trace or follow the pattern accurately.</a:t>
            </a:r>
          </a:p>
          <a:p>
            <a:r>
              <a:rPr lang="en-US" dirty="0"/>
              <a:t>If the user traced or followed these patterns correctly, the game level increases.</a:t>
            </a:r>
          </a:p>
          <a:p>
            <a:r>
              <a:rPr lang="en-US" dirty="0"/>
              <a:t>As the level increase, the number of boxes to be trace or follow increase, and the timing moves fast.</a:t>
            </a:r>
          </a:p>
        </p:txBody>
      </p:sp>
    </p:spTree>
    <p:extLst>
      <p:ext uri="{BB962C8B-B14F-4D97-AF65-F5344CB8AC3E}">
        <p14:creationId xmlns:p14="http://schemas.microsoft.com/office/powerpoint/2010/main" val="18648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10D3-EA45-420C-9BA8-AFA7B2F4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Click on the start bottom the begin the game.</a:t>
            </a:r>
          </a:p>
          <a:p>
            <a:r>
              <a:rPr lang="en-US" dirty="0"/>
              <a:t>2) Carefully observe the box pattern on the screen.</a:t>
            </a:r>
          </a:p>
          <a:p>
            <a:r>
              <a:rPr lang="en-US" dirty="0"/>
              <a:t>3)Once the pattern ends, follow the pattern by clicking the right boxes.</a:t>
            </a:r>
          </a:p>
          <a:p>
            <a:r>
              <a:rPr lang="en-US" dirty="0"/>
              <a:t>Click right pattern, move to next level</a:t>
            </a:r>
          </a:p>
          <a:p>
            <a:r>
              <a:rPr lang="en-US" dirty="0"/>
              <a:t>Click incorrect pattern, start the game over.</a:t>
            </a:r>
          </a:p>
        </p:txBody>
      </p:sp>
    </p:spTree>
    <p:extLst>
      <p:ext uri="{BB962C8B-B14F-4D97-AF65-F5344CB8AC3E}">
        <p14:creationId xmlns:p14="http://schemas.microsoft.com/office/powerpoint/2010/main" val="17208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General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85897-8F75-4669-9B7C-1B276040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78" b="49832"/>
          <a:stretch/>
        </p:blipFill>
        <p:spPr>
          <a:xfrm>
            <a:off x="865798" y="1446933"/>
            <a:ext cx="7412403" cy="4752989"/>
          </a:xfrm>
        </p:spPr>
      </p:pic>
    </p:spTree>
    <p:extLst>
      <p:ext uri="{BB962C8B-B14F-4D97-AF65-F5344CB8AC3E}">
        <p14:creationId xmlns:p14="http://schemas.microsoft.com/office/powerpoint/2010/main" val="1337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Generating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B8992-AFFB-493B-A213-AAB3BBDCC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1" r="1291"/>
          <a:stretch/>
        </p:blipFill>
        <p:spPr>
          <a:xfrm>
            <a:off x="1006662" y="1496292"/>
            <a:ext cx="7130676" cy="4652962"/>
          </a:xfrm>
        </p:spPr>
      </p:pic>
    </p:spTree>
    <p:extLst>
      <p:ext uri="{BB962C8B-B14F-4D97-AF65-F5344CB8AC3E}">
        <p14:creationId xmlns:p14="http://schemas.microsoft.com/office/powerpoint/2010/main" val="16503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- Comparing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60BCE-5A00-4BC8-90AC-62107FEB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1617"/>
            <a:ext cx="7886700" cy="3979353"/>
          </a:xfrm>
        </p:spPr>
      </p:pic>
    </p:spTree>
    <p:extLst>
      <p:ext uri="{BB962C8B-B14F-4D97-AF65-F5344CB8AC3E}">
        <p14:creationId xmlns:p14="http://schemas.microsoft.com/office/powerpoint/2010/main" val="342093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1CD-5743-4E05-80B4-54C77A19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FF083-832F-48E4-9A52-CFDF3652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1" y="1825625"/>
            <a:ext cx="432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148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Program summary </vt:lpstr>
      <vt:lpstr>Game Rule</vt:lpstr>
      <vt:lpstr>Flow Diagram - General</vt:lpstr>
      <vt:lpstr>Flow Diagram - Generating</vt:lpstr>
      <vt:lpstr>Flow Diagram - Comparing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Nhat Bui</dc:creator>
  <cp:lastModifiedBy>Minh Nhat Bui</cp:lastModifiedBy>
  <cp:revision>12</cp:revision>
  <dcterms:created xsi:type="dcterms:W3CDTF">2018-12-06T17:45:57Z</dcterms:created>
  <dcterms:modified xsi:type="dcterms:W3CDTF">2018-12-11T11:43:57Z</dcterms:modified>
</cp:coreProperties>
</file>