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DA927-F69F-491D-A832-E2FCDA8DC610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8549F-FB41-4AAC-B4F8-58AB5A3293AB}">
      <dgm:prSet phldrT="[Texto]"/>
      <dgm:spPr/>
      <dgm:t>
        <a:bodyPr/>
        <a:lstStyle/>
        <a:p>
          <a:r>
            <a:rPr lang="es-ES" dirty="0" smtClean="0"/>
            <a:t>Ingresa a cursos</a:t>
          </a:r>
          <a:endParaRPr lang="es-ES" dirty="0"/>
        </a:p>
      </dgm:t>
    </dgm:pt>
    <dgm:pt modelId="{FEB5B415-5692-438B-8C69-BA019C9051D4}" type="parTrans" cxnId="{174D471A-8DC2-4F8E-B329-2F02F06A729E}">
      <dgm:prSet/>
      <dgm:spPr/>
      <dgm:t>
        <a:bodyPr/>
        <a:lstStyle/>
        <a:p>
          <a:endParaRPr lang="es-ES"/>
        </a:p>
      </dgm:t>
    </dgm:pt>
    <dgm:pt modelId="{B81371E9-5CE7-49C0-94D7-57706A80195E}" type="sibTrans" cxnId="{174D471A-8DC2-4F8E-B329-2F02F06A729E}">
      <dgm:prSet/>
      <dgm:spPr/>
      <dgm:t>
        <a:bodyPr/>
        <a:lstStyle/>
        <a:p>
          <a:endParaRPr lang="es-ES"/>
        </a:p>
      </dgm:t>
    </dgm:pt>
    <dgm:pt modelId="{5FF01264-8B2F-4703-8622-CC2BFC146FE8}">
      <dgm:prSet phldrT="[Texto]"/>
      <dgm:spPr/>
      <dgm:t>
        <a:bodyPr/>
        <a:lstStyle/>
        <a:p>
          <a:r>
            <a:rPr lang="es-ES" dirty="0" smtClean="0"/>
            <a:t>Presiona crear curso</a:t>
          </a:r>
          <a:endParaRPr lang="es-ES" dirty="0"/>
        </a:p>
      </dgm:t>
    </dgm:pt>
    <dgm:pt modelId="{5834AF47-E4A3-4B5E-B8AE-553567B678D6}" type="parTrans" cxnId="{8191D07B-3A36-482B-82DB-F6FFFE3E4266}">
      <dgm:prSet/>
      <dgm:spPr/>
      <dgm:t>
        <a:bodyPr/>
        <a:lstStyle/>
        <a:p>
          <a:endParaRPr lang="es-ES"/>
        </a:p>
      </dgm:t>
    </dgm:pt>
    <dgm:pt modelId="{E87B514B-F791-4350-B9C5-BA3FBA8B6B38}" type="sibTrans" cxnId="{8191D07B-3A36-482B-82DB-F6FFFE3E4266}">
      <dgm:prSet/>
      <dgm:spPr/>
      <dgm:t>
        <a:bodyPr/>
        <a:lstStyle/>
        <a:p>
          <a:endParaRPr lang="es-ES"/>
        </a:p>
      </dgm:t>
    </dgm:pt>
    <dgm:pt modelId="{E93945C6-60F7-4877-A8E5-CE9235BBF499}">
      <dgm:prSet phldrT="[Texto]"/>
      <dgm:spPr/>
      <dgm:t>
        <a:bodyPr/>
        <a:lstStyle/>
        <a:p>
          <a:r>
            <a:rPr lang="es-ES" dirty="0" smtClean="0"/>
            <a:t>Ingresa los datos básicos del curso</a:t>
          </a:r>
          <a:endParaRPr lang="es-ES" dirty="0"/>
        </a:p>
      </dgm:t>
    </dgm:pt>
    <dgm:pt modelId="{FF7876F5-F4DD-4DDE-8BD1-A30972859C31}" type="parTrans" cxnId="{298EAE1B-B790-4C1C-9B31-6890F7013E99}">
      <dgm:prSet/>
      <dgm:spPr/>
      <dgm:t>
        <a:bodyPr/>
        <a:lstStyle/>
        <a:p>
          <a:endParaRPr lang="es-ES"/>
        </a:p>
      </dgm:t>
    </dgm:pt>
    <dgm:pt modelId="{64D0BDA5-B195-4B94-A93B-7C6A95EF934D}" type="sibTrans" cxnId="{298EAE1B-B790-4C1C-9B31-6890F7013E99}">
      <dgm:prSet/>
      <dgm:spPr/>
      <dgm:t>
        <a:bodyPr/>
        <a:lstStyle/>
        <a:p>
          <a:endParaRPr lang="es-ES"/>
        </a:p>
      </dgm:t>
    </dgm:pt>
    <dgm:pt modelId="{1AE797A6-723E-4589-AEEB-33F0FD462841}">
      <dgm:prSet phldrT="[Texto]"/>
      <dgm:spPr/>
      <dgm:t>
        <a:bodyPr/>
        <a:lstStyle/>
        <a:p>
          <a:r>
            <a:rPr lang="es-ES" dirty="0" smtClean="0"/>
            <a:t>Agrega los módulos</a:t>
          </a:r>
          <a:endParaRPr lang="es-ES" dirty="0"/>
        </a:p>
      </dgm:t>
    </dgm:pt>
    <dgm:pt modelId="{C698D83C-05EC-419A-A6AE-11C917805B6F}" type="parTrans" cxnId="{66C4B936-5982-4F15-9124-3EDF80D5D9B2}">
      <dgm:prSet/>
      <dgm:spPr/>
      <dgm:t>
        <a:bodyPr/>
        <a:lstStyle/>
        <a:p>
          <a:endParaRPr lang="es-ES"/>
        </a:p>
      </dgm:t>
    </dgm:pt>
    <dgm:pt modelId="{63D946D8-DC8E-49E0-A9D3-C02F292A7793}" type="sibTrans" cxnId="{66C4B936-5982-4F15-9124-3EDF80D5D9B2}">
      <dgm:prSet/>
      <dgm:spPr/>
      <dgm:t>
        <a:bodyPr/>
        <a:lstStyle/>
        <a:p>
          <a:endParaRPr lang="es-ES"/>
        </a:p>
      </dgm:t>
    </dgm:pt>
    <dgm:pt modelId="{F8BC643F-CDE4-48D7-A68B-7C666505FC78}">
      <dgm:prSet phldrT="[Texto]"/>
      <dgm:spPr/>
      <dgm:t>
        <a:bodyPr/>
        <a:lstStyle/>
        <a:p>
          <a:r>
            <a:rPr lang="es-ES" dirty="0" smtClean="0"/>
            <a:t>Agrega las actividades para los módulos</a:t>
          </a:r>
          <a:endParaRPr lang="es-ES" dirty="0"/>
        </a:p>
      </dgm:t>
    </dgm:pt>
    <dgm:pt modelId="{D14B377C-F0BC-43F5-8CE8-A03271584A33}" type="parTrans" cxnId="{26692F6A-997B-4059-8B79-FAFDAF034506}">
      <dgm:prSet/>
      <dgm:spPr/>
      <dgm:t>
        <a:bodyPr/>
        <a:lstStyle/>
        <a:p>
          <a:endParaRPr lang="es-ES"/>
        </a:p>
      </dgm:t>
    </dgm:pt>
    <dgm:pt modelId="{CE98C68F-DD61-4C97-9816-412FD7C301C1}" type="sibTrans" cxnId="{26692F6A-997B-4059-8B79-FAFDAF034506}">
      <dgm:prSet/>
      <dgm:spPr/>
      <dgm:t>
        <a:bodyPr/>
        <a:lstStyle/>
        <a:p>
          <a:endParaRPr lang="es-ES"/>
        </a:p>
      </dgm:t>
    </dgm:pt>
    <dgm:pt modelId="{0D392EEB-A23F-4452-8ABB-D28FB025A294}" type="pres">
      <dgm:prSet presAssocID="{726DA927-F69F-491D-A832-E2FCDA8DC610}" presName="linearFlow" presStyleCnt="0">
        <dgm:presLayoutVars>
          <dgm:dir/>
          <dgm:resizeHandles val="exact"/>
        </dgm:presLayoutVars>
      </dgm:prSet>
      <dgm:spPr/>
    </dgm:pt>
    <dgm:pt modelId="{77317E16-D629-4628-881B-2213BA9E0FF6}" type="pres">
      <dgm:prSet presAssocID="{B568549F-FB41-4AAC-B4F8-58AB5A3293AB}" presName="composite" presStyleCnt="0"/>
      <dgm:spPr/>
    </dgm:pt>
    <dgm:pt modelId="{0A6B0D35-283F-4A00-B9D5-87EC12F6A05B}" type="pres">
      <dgm:prSet presAssocID="{B568549F-FB41-4AAC-B4F8-58AB5A3293AB}" presName="imgShp" presStyleLbl="fgImgPlace1" presStyleIdx="0" presStyleCnt="5"/>
      <dgm:spPr/>
    </dgm:pt>
    <dgm:pt modelId="{EAC3FC43-42E3-4EB0-B3E7-DFB77F1599F7}" type="pres">
      <dgm:prSet presAssocID="{B568549F-FB41-4AAC-B4F8-58AB5A3293A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F4C39-9A0F-40CB-AC8C-BA6579B0B8AE}" type="pres">
      <dgm:prSet presAssocID="{B81371E9-5CE7-49C0-94D7-57706A80195E}" presName="spacing" presStyleCnt="0"/>
      <dgm:spPr/>
    </dgm:pt>
    <dgm:pt modelId="{E93E2572-904B-4CC1-AD40-D6441A382FFC}" type="pres">
      <dgm:prSet presAssocID="{5FF01264-8B2F-4703-8622-CC2BFC146FE8}" presName="composite" presStyleCnt="0"/>
      <dgm:spPr/>
    </dgm:pt>
    <dgm:pt modelId="{F433A774-9749-4904-974E-6A322CB54FA5}" type="pres">
      <dgm:prSet presAssocID="{5FF01264-8B2F-4703-8622-CC2BFC146FE8}" presName="imgShp" presStyleLbl="fgImgPlace1" presStyleIdx="1" presStyleCnt="5"/>
      <dgm:spPr/>
    </dgm:pt>
    <dgm:pt modelId="{4B906AD2-B864-4987-8905-1FE95FC8282C}" type="pres">
      <dgm:prSet presAssocID="{5FF01264-8B2F-4703-8622-CC2BFC146FE8}" presName="txShp" presStyleLbl="node1" presStyleIdx="1" presStyleCnt="5">
        <dgm:presLayoutVars>
          <dgm:bulletEnabled val="1"/>
        </dgm:presLayoutVars>
      </dgm:prSet>
      <dgm:spPr/>
    </dgm:pt>
    <dgm:pt modelId="{2F503465-B363-4F19-8249-FC844415D338}" type="pres">
      <dgm:prSet presAssocID="{E87B514B-F791-4350-B9C5-BA3FBA8B6B38}" presName="spacing" presStyleCnt="0"/>
      <dgm:spPr/>
    </dgm:pt>
    <dgm:pt modelId="{7C2B1CB9-5F8F-412A-AB23-96DDDF0952A0}" type="pres">
      <dgm:prSet presAssocID="{E93945C6-60F7-4877-A8E5-CE9235BBF499}" presName="composite" presStyleCnt="0"/>
      <dgm:spPr/>
    </dgm:pt>
    <dgm:pt modelId="{C44D93D0-746D-4CA2-8E5E-629182464DE0}" type="pres">
      <dgm:prSet presAssocID="{E93945C6-60F7-4877-A8E5-CE9235BBF499}" presName="imgShp" presStyleLbl="fgImgPlace1" presStyleIdx="2" presStyleCnt="5"/>
      <dgm:spPr/>
    </dgm:pt>
    <dgm:pt modelId="{41F57672-1E04-49C7-8689-59B6306F3191}" type="pres">
      <dgm:prSet presAssocID="{E93945C6-60F7-4877-A8E5-CE9235BBF499}" presName="txShp" presStyleLbl="node1" presStyleIdx="2" presStyleCnt="5">
        <dgm:presLayoutVars>
          <dgm:bulletEnabled val="1"/>
        </dgm:presLayoutVars>
      </dgm:prSet>
      <dgm:spPr/>
    </dgm:pt>
    <dgm:pt modelId="{696E0AF7-F99F-48F5-85AE-1366B662AF91}" type="pres">
      <dgm:prSet presAssocID="{64D0BDA5-B195-4B94-A93B-7C6A95EF934D}" presName="spacing" presStyleCnt="0"/>
      <dgm:spPr/>
    </dgm:pt>
    <dgm:pt modelId="{71BFB694-CCB7-49A8-93AD-448DF75BECF6}" type="pres">
      <dgm:prSet presAssocID="{1AE797A6-723E-4589-AEEB-33F0FD462841}" presName="composite" presStyleCnt="0"/>
      <dgm:spPr/>
    </dgm:pt>
    <dgm:pt modelId="{E2346844-2DD6-4CD5-B58B-7C4034DEA0CC}" type="pres">
      <dgm:prSet presAssocID="{1AE797A6-723E-4589-AEEB-33F0FD462841}" presName="imgShp" presStyleLbl="fgImgPlace1" presStyleIdx="3" presStyleCnt="5"/>
      <dgm:spPr/>
    </dgm:pt>
    <dgm:pt modelId="{C0994166-B98C-4C62-A351-B9C4DBCB9271}" type="pres">
      <dgm:prSet presAssocID="{1AE797A6-723E-4589-AEEB-33F0FD46284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5E5DA8-5F74-4AA4-822D-F246012676D5}" type="pres">
      <dgm:prSet presAssocID="{63D946D8-DC8E-49E0-A9D3-C02F292A7793}" presName="spacing" presStyleCnt="0"/>
      <dgm:spPr/>
    </dgm:pt>
    <dgm:pt modelId="{10C9FBB0-0058-4E15-A6A7-59B4A01B720C}" type="pres">
      <dgm:prSet presAssocID="{F8BC643F-CDE4-48D7-A68B-7C666505FC78}" presName="composite" presStyleCnt="0"/>
      <dgm:spPr/>
    </dgm:pt>
    <dgm:pt modelId="{E0C45F1A-B8FC-4F2F-8450-8D3293171D38}" type="pres">
      <dgm:prSet presAssocID="{F8BC643F-CDE4-48D7-A68B-7C666505FC78}" presName="imgShp" presStyleLbl="fgImgPlace1" presStyleIdx="4" presStyleCnt="5"/>
      <dgm:spPr/>
    </dgm:pt>
    <dgm:pt modelId="{45F6AC65-A150-4969-8217-4D8B456C070E}" type="pres">
      <dgm:prSet presAssocID="{F8BC643F-CDE4-48D7-A68B-7C666505FC7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8EAE1B-B790-4C1C-9B31-6890F7013E99}" srcId="{726DA927-F69F-491D-A832-E2FCDA8DC610}" destId="{E93945C6-60F7-4877-A8E5-CE9235BBF499}" srcOrd="2" destOrd="0" parTransId="{FF7876F5-F4DD-4DDE-8BD1-A30972859C31}" sibTransId="{64D0BDA5-B195-4B94-A93B-7C6A95EF934D}"/>
    <dgm:cxn modelId="{66C4B936-5982-4F15-9124-3EDF80D5D9B2}" srcId="{726DA927-F69F-491D-A832-E2FCDA8DC610}" destId="{1AE797A6-723E-4589-AEEB-33F0FD462841}" srcOrd="3" destOrd="0" parTransId="{C698D83C-05EC-419A-A6AE-11C917805B6F}" sibTransId="{63D946D8-DC8E-49E0-A9D3-C02F292A7793}"/>
    <dgm:cxn modelId="{A5E19AA0-0A9A-4450-9815-68ED46CF97EE}" type="presOf" srcId="{F8BC643F-CDE4-48D7-A68B-7C666505FC78}" destId="{45F6AC65-A150-4969-8217-4D8B456C070E}" srcOrd="0" destOrd="0" presId="urn:microsoft.com/office/officeart/2005/8/layout/vList3"/>
    <dgm:cxn modelId="{C23E2B40-C625-42A8-B5F0-ECCC2DF5DDDE}" type="presOf" srcId="{E93945C6-60F7-4877-A8E5-CE9235BBF499}" destId="{41F57672-1E04-49C7-8689-59B6306F3191}" srcOrd="0" destOrd="0" presId="urn:microsoft.com/office/officeart/2005/8/layout/vList3"/>
    <dgm:cxn modelId="{8191D07B-3A36-482B-82DB-F6FFFE3E4266}" srcId="{726DA927-F69F-491D-A832-E2FCDA8DC610}" destId="{5FF01264-8B2F-4703-8622-CC2BFC146FE8}" srcOrd="1" destOrd="0" parTransId="{5834AF47-E4A3-4B5E-B8AE-553567B678D6}" sibTransId="{E87B514B-F791-4350-B9C5-BA3FBA8B6B38}"/>
    <dgm:cxn modelId="{560CE8EC-8241-454A-8B20-E37108A047DB}" type="presOf" srcId="{5FF01264-8B2F-4703-8622-CC2BFC146FE8}" destId="{4B906AD2-B864-4987-8905-1FE95FC8282C}" srcOrd="0" destOrd="0" presId="urn:microsoft.com/office/officeart/2005/8/layout/vList3"/>
    <dgm:cxn modelId="{174D471A-8DC2-4F8E-B329-2F02F06A729E}" srcId="{726DA927-F69F-491D-A832-E2FCDA8DC610}" destId="{B568549F-FB41-4AAC-B4F8-58AB5A3293AB}" srcOrd="0" destOrd="0" parTransId="{FEB5B415-5692-438B-8C69-BA019C9051D4}" sibTransId="{B81371E9-5CE7-49C0-94D7-57706A80195E}"/>
    <dgm:cxn modelId="{26692F6A-997B-4059-8B79-FAFDAF034506}" srcId="{726DA927-F69F-491D-A832-E2FCDA8DC610}" destId="{F8BC643F-CDE4-48D7-A68B-7C666505FC78}" srcOrd="4" destOrd="0" parTransId="{D14B377C-F0BC-43F5-8CE8-A03271584A33}" sibTransId="{CE98C68F-DD61-4C97-9816-412FD7C301C1}"/>
    <dgm:cxn modelId="{9AB12385-BF15-485D-987C-7A8B5EB44BD8}" type="presOf" srcId="{B568549F-FB41-4AAC-B4F8-58AB5A3293AB}" destId="{EAC3FC43-42E3-4EB0-B3E7-DFB77F1599F7}" srcOrd="0" destOrd="0" presId="urn:microsoft.com/office/officeart/2005/8/layout/vList3"/>
    <dgm:cxn modelId="{37F512A0-AEE7-4ABA-8A07-B22A37114217}" type="presOf" srcId="{1AE797A6-723E-4589-AEEB-33F0FD462841}" destId="{C0994166-B98C-4C62-A351-B9C4DBCB9271}" srcOrd="0" destOrd="0" presId="urn:microsoft.com/office/officeart/2005/8/layout/vList3"/>
    <dgm:cxn modelId="{62030402-9102-4DB4-97DE-7445ED18843F}" type="presOf" srcId="{726DA927-F69F-491D-A832-E2FCDA8DC610}" destId="{0D392EEB-A23F-4452-8ABB-D28FB025A294}" srcOrd="0" destOrd="0" presId="urn:microsoft.com/office/officeart/2005/8/layout/vList3"/>
    <dgm:cxn modelId="{E44EF901-346A-4BC9-8D1D-B907630C358D}" type="presParOf" srcId="{0D392EEB-A23F-4452-8ABB-D28FB025A294}" destId="{77317E16-D629-4628-881B-2213BA9E0FF6}" srcOrd="0" destOrd="0" presId="urn:microsoft.com/office/officeart/2005/8/layout/vList3"/>
    <dgm:cxn modelId="{47899017-172C-4776-A6F8-C767ED047376}" type="presParOf" srcId="{77317E16-D629-4628-881B-2213BA9E0FF6}" destId="{0A6B0D35-283F-4A00-B9D5-87EC12F6A05B}" srcOrd="0" destOrd="0" presId="urn:microsoft.com/office/officeart/2005/8/layout/vList3"/>
    <dgm:cxn modelId="{8560ABA3-738C-4CAA-A60D-0730D03FA834}" type="presParOf" srcId="{77317E16-D629-4628-881B-2213BA9E0FF6}" destId="{EAC3FC43-42E3-4EB0-B3E7-DFB77F1599F7}" srcOrd="1" destOrd="0" presId="urn:microsoft.com/office/officeart/2005/8/layout/vList3"/>
    <dgm:cxn modelId="{48BE9FF4-91B1-4E2E-A2CC-8BF89C1F6AC4}" type="presParOf" srcId="{0D392EEB-A23F-4452-8ABB-D28FB025A294}" destId="{6AAF4C39-9A0F-40CB-AC8C-BA6579B0B8AE}" srcOrd="1" destOrd="0" presId="urn:microsoft.com/office/officeart/2005/8/layout/vList3"/>
    <dgm:cxn modelId="{DA2AF8F1-8E7D-423E-B7D9-BBBDA82E84C4}" type="presParOf" srcId="{0D392EEB-A23F-4452-8ABB-D28FB025A294}" destId="{E93E2572-904B-4CC1-AD40-D6441A382FFC}" srcOrd="2" destOrd="0" presId="urn:microsoft.com/office/officeart/2005/8/layout/vList3"/>
    <dgm:cxn modelId="{FC375D08-3BD5-4F7A-8B8C-78C8CF345126}" type="presParOf" srcId="{E93E2572-904B-4CC1-AD40-D6441A382FFC}" destId="{F433A774-9749-4904-974E-6A322CB54FA5}" srcOrd="0" destOrd="0" presId="urn:microsoft.com/office/officeart/2005/8/layout/vList3"/>
    <dgm:cxn modelId="{7C2BF0F2-E549-4FD2-89CF-E62636FBE7F0}" type="presParOf" srcId="{E93E2572-904B-4CC1-AD40-D6441A382FFC}" destId="{4B906AD2-B864-4987-8905-1FE95FC8282C}" srcOrd="1" destOrd="0" presId="urn:microsoft.com/office/officeart/2005/8/layout/vList3"/>
    <dgm:cxn modelId="{1F017A8A-E6BD-4A7C-BFF5-33606E064A1D}" type="presParOf" srcId="{0D392EEB-A23F-4452-8ABB-D28FB025A294}" destId="{2F503465-B363-4F19-8249-FC844415D338}" srcOrd="3" destOrd="0" presId="urn:microsoft.com/office/officeart/2005/8/layout/vList3"/>
    <dgm:cxn modelId="{CFD00EF2-830C-406C-8297-07D5FE27816E}" type="presParOf" srcId="{0D392EEB-A23F-4452-8ABB-D28FB025A294}" destId="{7C2B1CB9-5F8F-412A-AB23-96DDDF0952A0}" srcOrd="4" destOrd="0" presId="urn:microsoft.com/office/officeart/2005/8/layout/vList3"/>
    <dgm:cxn modelId="{87774E4D-EDFD-47E1-87E5-EFFDFE3A74EE}" type="presParOf" srcId="{7C2B1CB9-5F8F-412A-AB23-96DDDF0952A0}" destId="{C44D93D0-746D-4CA2-8E5E-629182464DE0}" srcOrd="0" destOrd="0" presId="urn:microsoft.com/office/officeart/2005/8/layout/vList3"/>
    <dgm:cxn modelId="{489BD645-6F6D-4181-B0AC-A10A956629DE}" type="presParOf" srcId="{7C2B1CB9-5F8F-412A-AB23-96DDDF0952A0}" destId="{41F57672-1E04-49C7-8689-59B6306F3191}" srcOrd="1" destOrd="0" presId="urn:microsoft.com/office/officeart/2005/8/layout/vList3"/>
    <dgm:cxn modelId="{953DF26F-8477-4FC7-AEB8-AF62F8C0EA07}" type="presParOf" srcId="{0D392EEB-A23F-4452-8ABB-D28FB025A294}" destId="{696E0AF7-F99F-48F5-85AE-1366B662AF91}" srcOrd="5" destOrd="0" presId="urn:microsoft.com/office/officeart/2005/8/layout/vList3"/>
    <dgm:cxn modelId="{ABE2B4F9-CAE7-409E-8654-5CD383A286C8}" type="presParOf" srcId="{0D392EEB-A23F-4452-8ABB-D28FB025A294}" destId="{71BFB694-CCB7-49A8-93AD-448DF75BECF6}" srcOrd="6" destOrd="0" presId="urn:microsoft.com/office/officeart/2005/8/layout/vList3"/>
    <dgm:cxn modelId="{C85884F1-AB19-4FB2-8618-03A4FF61811C}" type="presParOf" srcId="{71BFB694-CCB7-49A8-93AD-448DF75BECF6}" destId="{E2346844-2DD6-4CD5-B58B-7C4034DEA0CC}" srcOrd="0" destOrd="0" presId="urn:microsoft.com/office/officeart/2005/8/layout/vList3"/>
    <dgm:cxn modelId="{60EAE929-4FE2-485A-BDAB-FE791ADE63DE}" type="presParOf" srcId="{71BFB694-CCB7-49A8-93AD-448DF75BECF6}" destId="{C0994166-B98C-4C62-A351-B9C4DBCB9271}" srcOrd="1" destOrd="0" presId="urn:microsoft.com/office/officeart/2005/8/layout/vList3"/>
    <dgm:cxn modelId="{ACD6F15B-2982-4E61-B386-28FF8C6DAE24}" type="presParOf" srcId="{0D392EEB-A23F-4452-8ABB-D28FB025A294}" destId="{E55E5DA8-5F74-4AA4-822D-F246012676D5}" srcOrd="7" destOrd="0" presId="urn:microsoft.com/office/officeart/2005/8/layout/vList3"/>
    <dgm:cxn modelId="{6BCE71B0-E882-44C9-9CE7-515B6B3322BD}" type="presParOf" srcId="{0D392EEB-A23F-4452-8ABB-D28FB025A294}" destId="{10C9FBB0-0058-4E15-A6A7-59B4A01B720C}" srcOrd="8" destOrd="0" presId="urn:microsoft.com/office/officeart/2005/8/layout/vList3"/>
    <dgm:cxn modelId="{A7F6963E-40D7-44E4-8FCA-B35DC57124AF}" type="presParOf" srcId="{10C9FBB0-0058-4E15-A6A7-59B4A01B720C}" destId="{E0C45F1A-B8FC-4F2F-8450-8D3293171D38}" srcOrd="0" destOrd="0" presId="urn:microsoft.com/office/officeart/2005/8/layout/vList3"/>
    <dgm:cxn modelId="{E7BA7841-6479-49E3-A928-50F041A1B980}" type="presParOf" srcId="{10C9FBB0-0058-4E15-A6A7-59B4A01B720C}" destId="{45F6AC65-A150-4969-8217-4D8B456C07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DA927-F69F-491D-A832-E2FCDA8DC610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8549F-FB41-4AAC-B4F8-58AB5A3293AB}">
      <dgm:prSet phldrT="[Texto]"/>
      <dgm:spPr/>
      <dgm:t>
        <a:bodyPr/>
        <a:lstStyle/>
        <a:p>
          <a:r>
            <a:rPr lang="es-ES" dirty="0" smtClean="0"/>
            <a:t>Ingresa a cursos</a:t>
          </a:r>
          <a:endParaRPr lang="es-ES" dirty="0"/>
        </a:p>
      </dgm:t>
    </dgm:pt>
    <dgm:pt modelId="{FEB5B415-5692-438B-8C69-BA019C9051D4}" type="parTrans" cxnId="{174D471A-8DC2-4F8E-B329-2F02F06A729E}">
      <dgm:prSet/>
      <dgm:spPr/>
      <dgm:t>
        <a:bodyPr/>
        <a:lstStyle/>
        <a:p>
          <a:endParaRPr lang="es-ES"/>
        </a:p>
      </dgm:t>
    </dgm:pt>
    <dgm:pt modelId="{B81371E9-5CE7-49C0-94D7-57706A80195E}" type="sibTrans" cxnId="{174D471A-8DC2-4F8E-B329-2F02F06A729E}">
      <dgm:prSet/>
      <dgm:spPr/>
      <dgm:t>
        <a:bodyPr/>
        <a:lstStyle/>
        <a:p>
          <a:endParaRPr lang="es-ES"/>
        </a:p>
      </dgm:t>
    </dgm:pt>
    <dgm:pt modelId="{5FF01264-8B2F-4703-8622-CC2BFC146FE8}">
      <dgm:prSet phldrT="[Texto]"/>
      <dgm:spPr/>
      <dgm:t>
        <a:bodyPr/>
        <a:lstStyle/>
        <a:p>
          <a:r>
            <a:rPr lang="es-ES" dirty="0" smtClean="0"/>
            <a:t>Presiona crear curso</a:t>
          </a:r>
          <a:endParaRPr lang="es-ES" dirty="0"/>
        </a:p>
      </dgm:t>
    </dgm:pt>
    <dgm:pt modelId="{5834AF47-E4A3-4B5E-B8AE-553567B678D6}" type="parTrans" cxnId="{8191D07B-3A36-482B-82DB-F6FFFE3E4266}">
      <dgm:prSet/>
      <dgm:spPr/>
      <dgm:t>
        <a:bodyPr/>
        <a:lstStyle/>
        <a:p>
          <a:endParaRPr lang="es-ES"/>
        </a:p>
      </dgm:t>
    </dgm:pt>
    <dgm:pt modelId="{E87B514B-F791-4350-B9C5-BA3FBA8B6B38}" type="sibTrans" cxnId="{8191D07B-3A36-482B-82DB-F6FFFE3E4266}">
      <dgm:prSet/>
      <dgm:spPr/>
      <dgm:t>
        <a:bodyPr/>
        <a:lstStyle/>
        <a:p>
          <a:endParaRPr lang="es-ES"/>
        </a:p>
      </dgm:t>
    </dgm:pt>
    <dgm:pt modelId="{E93945C6-60F7-4877-A8E5-CE9235BBF499}">
      <dgm:prSet phldrT="[Texto]"/>
      <dgm:spPr/>
      <dgm:t>
        <a:bodyPr/>
        <a:lstStyle/>
        <a:p>
          <a:r>
            <a:rPr lang="es-ES" dirty="0" smtClean="0"/>
            <a:t>Ingresa los datos básicos del curso</a:t>
          </a:r>
          <a:endParaRPr lang="es-ES" dirty="0"/>
        </a:p>
      </dgm:t>
    </dgm:pt>
    <dgm:pt modelId="{FF7876F5-F4DD-4DDE-8BD1-A30972859C31}" type="parTrans" cxnId="{298EAE1B-B790-4C1C-9B31-6890F7013E99}">
      <dgm:prSet/>
      <dgm:spPr/>
      <dgm:t>
        <a:bodyPr/>
        <a:lstStyle/>
        <a:p>
          <a:endParaRPr lang="es-ES"/>
        </a:p>
      </dgm:t>
    </dgm:pt>
    <dgm:pt modelId="{64D0BDA5-B195-4B94-A93B-7C6A95EF934D}" type="sibTrans" cxnId="{298EAE1B-B790-4C1C-9B31-6890F7013E99}">
      <dgm:prSet/>
      <dgm:spPr/>
      <dgm:t>
        <a:bodyPr/>
        <a:lstStyle/>
        <a:p>
          <a:endParaRPr lang="es-ES"/>
        </a:p>
      </dgm:t>
    </dgm:pt>
    <dgm:pt modelId="{1AE797A6-723E-4589-AEEB-33F0FD462841}">
      <dgm:prSet phldrT="[Texto]"/>
      <dgm:spPr/>
      <dgm:t>
        <a:bodyPr/>
        <a:lstStyle/>
        <a:p>
          <a:r>
            <a:rPr lang="es-ES" dirty="0" smtClean="0"/>
            <a:t>Agrega los módulos</a:t>
          </a:r>
          <a:endParaRPr lang="es-ES" dirty="0"/>
        </a:p>
      </dgm:t>
    </dgm:pt>
    <dgm:pt modelId="{C698D83C-05EC-419A-A6AE-11C917805B6F}" type="parTrans" cxnId="{66C4B936-5982-4F15-9124-3EDF80D5D9B2}">
      <dgm:prSet/>
      <dgm:spPr/>
      <dgm:t>
        <a:bodyPr/>
        <a:lstStyle/>
        <a:p>
          <a:endParaRPr lang="es-ES"/>
        </a:p>
      </dgm:t>
    </dgm:pt>
    <dgm:pt modelId="{63D946D8-DC8E-49E0-A9D3-C02F292A7793}" type="sibTrans" cxnId="{66C4B936-5982-4F15-9124-3EDF80D5D9B2}">
      <dgm:prSet/>
      <dgm:spPr/>
      <dgm:t>
        <a:bodyPr/>
        <a:lstStyle/>
        <a:p>
          <a:endParaRPr lang="es-ES"/>
        </a:p>
      </dgm:t>
    </dgm:pt>
    <dgm:pt modelId="{F8BC643F-CDE4-48D7-A68B-7C666505FC78}">
      <dgm:prSet phldrT="[Texto]"/>
      <dgm:spPr/>
      <dgm:t>
        <a:bodyPr/>
        <a:lstStyle/>
        <a:p>
          <a:r>
            <a:rPr lang="es-ES" dirty="0" smtClean="0"/>
            <a:t>Agrega las actividades para los módulos</a:t>
          </a:r>
          <a:endParaRPr lang="es-ES" dirty="0"/>
        </a:p>
      </dgm:t>
    </dgm:pt>
    <dgm:pt modelId="{D14B377C-F0BC-43F5-8CE8-A03271584A33}" type="parTrans" cxnId="{26692F6A-997B-4059-8B79-FAFDAF034506}">
      <dgm:prSet/>
      <dgm:spPr/>
      <dgm:t>
        <a:bodyPr/>
        <a:lstStyle/>
        <a:p>
          <a:endParaRPr lang="es-ES"/>
        </a:p>
      </dgm:t>
    </dgm:pt>
    <dgm:pt modelId="{CE98C68F-DD61-4C97-9816-412FD7C301C1}" type="sibTrans" cxnId="{26692F6A-997B-4059-8B79-FAFDAF034506}">
      <dgm:prSet/>
      <dgm:spPr/>
      <dgm:t>
        <a:bodyPr/>
        <a:lstStyle/>
        <a:p>
          <a:endParaRPr lang="es-ES"/>
        </a:p>
      </dgm:t>
    </dgm:pt>
    <dgm:pt modelId="{0D392EEB-A23F-4452-8ABB-D28FB025A294}" type="pres">
      <dgm:prSet presAssocID="{726DA927-F69F-491D-A832-E2FCDA8DC610}" presName="linearFlow" presStyleCnt="0">
        <dgm:presLayoutVars>
          <dgm:dir/>
          <dgm:resizeHandles val="exact"/>
        </dgm:presLayoutVars>
      </dgm:prSet>
      <dgm:spPr/>
    </dgm:pt>
    <dgm:pt modelId="{77317E16-D629-4628-881B-2213BA9E0FF6}" type="pres">
      <dgm:prSet presAssocID="{B568549F-FB41-4AAC-B4F8-58AB5A3293AB}" presName="composite" presStyleCnt="0"/>
      <dgm:spPr/>
    </dgm:pt>
    <dgm:pt modelId="{0A6B0D35-283F-4A00-B9D5-87EC12F6A05B}" type="pres">
      <dgm:prSet presAssocID="{B568549F-FB41-4AAC-B4F8-58AB5A3293AB}" presName="imgShp" presStyleLbl="fgImgPlace1" presStyleIdx="0" presStyleCnt="5"/>
      <dgm:spPr/>
    </dgm:pt>
    <dgm:pt modelId="{EAC3FC43-42E3-4EB0-B3E7-DFB77F1599F7}" type="pres">
      <dgm:prSet presAssocID="{B568549F-FB41-4AAC-B4F8-58AB5A3293A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F4C39-9A0F-40CB-AC8C-BA6579B0B8AE}" type="pres">
      <dgm:prSet presAssocID="{B81371E9-5CE7-49C0-94D7-57706A80195E}" presName="spacing" presStyleCnt="0"/>
      <dgm:spPr/>
    </dgm:pt>
    <dgm:pt modelId="{E93E2572-904B-4CC1-AD40-D6441A382FFC}" type="pres">
      <dgm:prSet presAssocID="{5FF01264-8B2F-4703-8622-CC2BFC146FE8}" presName="composite" presStyleCnt="0"/>
      <dgm:spPr/>
    </dgm:pt>
    <dgm:pt modelId="{F433A774-9749-4904-974E-6A322CB54FA5}" type="pres">
      <dgm:prSet presAssocID="{5FF01264-8B2F-4703-8622-CC2BFC146FE8}" presName="imgShp" presStyleLbl="fgImgPlace1" presStyleIdx="1" presStyleCnt="5"/>
      <dgm:spPr/>
    </dgm:pt>
    <dgm:pt modelId="{4B906AD2-B864-4987-8905-1FE95FC8282C}" type="pres">
      <dgm:prSet presAssocID="{5FF01264-8B2F-4703-8622-CC2BFC146FE8}" presName="txShp" presStyleLbl="node1" presStyleIdx="1" presStyleCnt="5">
        <dgm:presLayoutVars>
          <dgm:bulletEnabled val="1"/>
        </dgm:presLayoutVars>
      </dgm:prSet>
      <dgm:spPr/>
    </dgm:pt>
    <dgm:pt modelId="{2F503465-B363-4F19-8249-FC844415D338}" type="pres">
      <dgm:prSet presAssocID="{E87B514B-F791-4350-B9C5-BA3FBA8B6B38}" presName="spacing" presStyleCnt="0"/>
      <dgm:spPr/>
    </dgm:pt>
    <dgm:pt modelId="{7C2B1CB9-5F8F-412A-AB23-96DDDF0952A0}" type="pres">
      <dgm:prSet presAssocID="{E93945C6-60F7-4877-A8E5-CE9235BBF499}" presName="composite" presStyleCnt="0"/>
      <dgm:spPr/>
    </dgm:pt>
    <dgm:pt modelId="{C44D93D0-746D-4CA2-8E5E-629182464DE0}" type="pres">
      <dgm:prSet presAssocID="{E93945C6-60F7-4877-A8E5-CE9235BBF499}" presName="imgShp" presStyleLbl="fgImgPlace1" presStyleIdx="2" presStyleCnt="5"/>
      <dgm:spPr/>
    </dgm:pt>
    <dgm:pt modelId="{41F57672-1E04-49C7-8689-59B6306F3191}" type="pres">
      <dgm:prSet presAssocID="{E93945C6-60F7-4877-A8E5-CE9235BBF499}" presName="txShp" presStyleLbl="node1" presStyleIdx="2" presStyleCnt="5">
        <dgm:presLayoutVars>
          <dgm:bulletEnabled val="1"/>
        </dgm:presLayoutVars>
      </dgm:prSet>
      <dgm:spPr/>
    </dgm:pt>
    <dgm:pt modelId="{696E0AF7-F99F-48F5-85AE-1366B662AF91}" type="pres">
      <dgm:prSet presAssocID="{64D0BDA5-B195-4B94-A93B-7C6A95EF934D}" presName="spacing" presStyleCnt="0"/>
      <dgm:spPr/>
    </dgm:pt>
    <dgm:pt modelId="{71BFB694-CCB7-49A8-93AD-448DF75BECF6}" type="pres">
      <dgm:prSet presAssocID="{1AE797A6-723E-4589-AEEB-33F0FD462841}" presName="composite" presStyleCnt="0"/>
      <dgm:spPr/>
    </dgm:pt>
    <dgm:pt modelId="{E2346844-2DD6-4CD5-B58B-7C4034DEA0CC}" type="pres">
      <dgm:prSet presAssocID="{1AE797A6-723E-4589-AEEB-33F0FD462841}" presName="imgShp" presStyleLbl="fgImgPlace1" presStyleIdx="3" presStyleCnt="5"/>
      <dgm:spPr/>
    </dgm:pt>
    <dgm:pt modelId="{C0994166-B98C-4C62-A351-B9C4DBCB9271}" type="pres">
      <dgm:prSet presAssocID="{1AE797A6-723E-4589-AEEB-33F0FD46284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5E5DA8-5F74-4AA4-822D-F246012676D5}" type="pres">
      <dgm:prSet presAssocID="{63D946D8-DC8E-49E0-A9D3-C02F292A7793}" presName="spacing" presStyleCnt="0"/>
      <dgm:spPr/>
    </dgm:pt>
    <dgm:pt modelId="{10C9FBB0-0058-4E15-A6A7-59B4A01B720C}" type="pres">
      <dgm:prSet presAssocID="{F8BC643F-CDE4-48D7-A68B-7C666505FC78}" presName="composite" presStyleCnt="0"/>
      <dgm:spPr/>
    </dgm:pt>
    <dgm:pt modelId="{E0C45F1A-B8FC-4F2F-8450-8D3293171D38}" type="pres">
      <dgm:prSet presAssocID="{F8BC643F-CDE4-48D7-A68B-7C666505FC78}" presName="imgShp" presStyleLbl="fgImgPlace1" presStyleIdx="4" presStyleCnt="5"/>
      <dgm:spPr/>
    </dgm:pt>
    <dgm:pt modelId="{45F6AC65-A150-4969-8217-4D8B456C070E}" type="pres">
      <dgm:prSet presAssocID="{F8BC643F-CDE4-48D7-A68B-7C666505FC7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5893443-D807-432B-B355-0AF4BDEEA1BB}" type="presOf" srcId="{726DA927-F69F-491D-A832-E2FCDA8DC610}" destId="{0D392EEB-A23F-4452-8ABB-D28FB025A294}" srcOrd="0" destOrd="0" presId="urn:microsoft.com/office/officeart/2005/8/layout/vList3"/>
    <dgm:cxn modelId="{298EAE1B-B790-4C1C-9B31-6890F7013E99}" srcId="{726DA927-F69F-491D-A832-E2FCDA8DC610}" destId="{E93945C6-60F7-4877-A8E5-CE9235BBF499}" srcOrd="2" destOrd="0" parTransId="{FF7876F5-F4DD-4DDE-8BD1-A30972859C31}" sibTransId="{64D0BDA5-B195-4B94-A93B-7C6A95EF934D}"/>
    <dgm:cxn modelId="{174D471A-8DC2-4F8E-B329-2F02F06A729E}" srcId="{726DA927-F69F-491D-A832-E2FCDA8DC610}" destId="{B568549F-FB41-4AAC-B4F8-58AB5A3293AB}" srcOrd="0" destOrd="0" parTransId="{FEB5B415-5692-438B-8C69-BA019C9051D4}" sibTransId="{B81371E9-5CE7-49C0-94D7-57706A80195E}"/>
    <dgm:cxn modelId="{BEE4806C-4FE5-4C88-A33F-B94C86A43763}" type="presOf" srcId="{E93945C6-60F7-4877-A8E5-CE9235BBF499}" destId="{41F57672-1E04-49C7-8689-59B6306F3191}" srcOrd="0" destOrd="0" presId="urn:microsoft.com/office/officeart/2005/8/layout/vList3"/>
    <dgm:cxn modelId="{23A5D774-2B5A-4534-B4A9-6499FC758C25}" type="presOf" srcId="{F8BC643F-CDE4-48D7-A68B-7C666505FC78}" destId="{45F6AC65-A150-4969-8217-4D8B456C070E}" srcOrd="0" destOrd="0" presId="urn:microsoft.com/office/officeart/2005/8/layout/vList3"/>
    <dgm:cxn modelId="{8191D07B-3A36-482B-82DB-F6FFFE3E4266}" srcId="{726DA927-F69F-491D-A832-E2FCDA8DC610}" destId="{5FF01264-8B2F-4703-8622-CC2BFC146FE8}" srcOrd="1" destOrd="0" parTransId="{5834AF47-E4A3-4B5E-B8AE-553567B678D6}" sibTransId="{E87B514B-F791-4350-B9C5-BA3FBA8B6B38}"/>
    <dgm:cxn modelId="{B3AE681C-C192-4E03-AB1B-36A9E21F42DB}" type="presOf" srcId="{5FF01264-8B2F-4703-8622-CC2BFC146FE8}" destId="{4B906AD2-B864-4987-8905-1FE95FC8282C}" srcOrd="0" destOrd="0" presId="urn:microsoft.com/office/officeart/2005/8/layout/vList3"/>
    <dgm:cxn modelId="{49D2B910-3F13-454D-9D2E-4B72956059A7}" type="presOf" srcId="{B568549F-FB41-4AAC-B4F8-58AB5A3293AB}" destId="{EAC3FC43-42E3-4EB0-B3E7-DFB77F1599F7}" srcOrd="0" destOrd="0" presId="urn:microsoft.com/office/officeart/2005/8/layout/vList3"/>
    <dgm:cxn modelId="{401C9079-3248-4CE7-B61A-177797D8C4F5}" type="presOf" srcId="{1AE797A6-723E-4589-AEEB-33F0FD462841}" destId="{C0994166-B98C-4C62-A351-B9C4DBCB9271}" srcOrd="0" destOrd="0" presId="urn:microsoft.com/office/officeart/2005/8/layout/vList3"/>
    <dgm:cxn modelId="{66C4B936-5982-4F15-9124-3EDF80D5D9B2}" srcId="{726DA927-F69F-491D-A832-E2FCDA8DC610}" destId="{1AE797A6-723E-4589-AEEB-33F0FD462841}" srcOrd="3" destOrd="0" parTransId="{C698D83C-05EC-419A-A6AE-11C917805B6F}" sibTransId="{63D946D8-DC8E-49E0-A9D3-C02F292A7793}"/>
    <dgm:cxn modelId="{26692F6A-997B-4059-8B79-FAFDAF034506}" srcId="{726DA927-F69F-491D-A832-E2FCDA8DC610}" destId="{F8BC643F-CDE4-48D7-A68B-7C666505FC78}" srcOrd="4" destOrd="0" parTransId="{D14B377C-F0BC-43F5-8CE8-A03271584A33}" sibTransId="{CE98C68F-DD61-4C97-9816-412FD7C301C1}"/>
    <dgm:cxn modelId="{F204269C-71AE-458C-A408-957229C55795}" type="presParOf" srcId="{0D392EEB-A23F-4452-8ABB-D28FB025A294}" destId="{77317E16-D629-4628-881B-2213BA9E0FF6}" srcOrd="0" destOrd="0" presId="urn:microsoft.com/office/officeart/2005/8/layout/vList3"/>
    <dgm:cxn modelId="{272DD994-D75F-4D4F-9ED5-1C04EB822BDE}" type="presParOf" srcId="{77317E16-D629-4628-881B-2213BA9E0FF6}" destId="{0A6B0D35-283F-4A00-B9D5-87EC12F6A05B}" srcOrd="0" destOrd="0" presId="urn:microsoft.com/office/officeart/2005/8/layout/vList3"/>
    <dgm:cxn modelId="{DF2170B2-69AB-4250-9C30-E8B9143C1DFE}" type="presParOf" srcId="{77317E16-D629-4628-881B-2213BA9E0FF6}" destId="{EAC3FC43-42E3-4EB0-B3E7-DFB77F1599F7}" srcOrd="1" destOrd="0" presId="urn:microsoft.com/office/officeart/2005/8/layout/vList3"/>
    <dgm:cxn modelId="{1CE0554B-0B31-4225-A2DC-37629A5DD4FE}" type="presParOf" srcId="{0D392EEB-A23F-4452-8ABB-D28FB025A294}" destId="{6AAF4C39-9A0F-40CB-AC8C-BA6579B0B8AE}" srcOrd="1" destOrd="0" presId="urn:microsoft.com/office/officeart/2005/8/layout/vList3"/>
    <dgm:cxn modelId="{571C09F7-4769-42B9-9018-1CD545116150}" type="presParOf" srcId="{0D392EEB-A23F-4452-8ABB-D28FB025A294}" destId="{E93E2572-904B-4CC1-AD40-D6441A382FFC}" srcOrd="2" destOrd="0" presId="urn:microsoft.com/office/officeart/2005/8/layout/vList3"/>
    <dgm:cxn modelId="{E2206E86-9958-4638-9B6A-E41F2AB60020}" type="presParOf" srcId="{E93E2572-904B-4CC1-AD40-D6441A382FFC}" destId="{F433A774-9749-4904-974E-6A322CB54FA5}" srcOrd="0" destOrd="0" presId="urn:microsoft.com/office/officeart/2005/8/layout/vList3"/>
    <dgm:cxn modelId="{2658EEB2-9964-4050-83B4-9CFF9BCCC668}" type="presParOf" srcId="{E93E2572-904B-4CC1-AD40-D6441A382FFC}" destId="{4B906AD2-B864-4987-8905-1FE95FC8282C}" srcOrd="1" destOrd="0" presId="urn:microsoft.com/office/officeart/2005/8/layout/vList3"/>
    <dgm:cxn modelId="{DD077627-20FF-4FB6-9133-D528D234B8B9}" type="presParOf" srcId="{0D392EEB-A23F-4452-8ABB-D28FB025A294}" destId="{2F503465-B363-4F19-8249-FC844415D338}" srcOrd="3" destOrd="0" presId="urn:microsoft.com/office/officeart/2005/8/layout/vList3"/>
    <dgm:cxn modelId="{DACEFCCB-CD5A-4F31-9E37-F5E1620CF23F}" type="presParOf" srcId="{0D392EEB-A23F-4452-8ABB-D28FB025A294}" destId="{7C2B1CB9-5F8F-412A-AB23-96DDDF0952A0}" srcOrd="4" destOrd="0" presId="urn:microsoft.com/office/officeart/2005/8/layout/vList3"/>
    <dgm:cxn modelId="{DA45E612-075D-4F82-9AA0-9814E80C4810}" type="presParOf" srcId="{7C2B1CB9-5F8F-412A-AB23-96DDDF0952A0}" destId="{C44D93D0-746D-4CA2-8E5E-629182464DE0}" srcOrd="0" destOrd="0" presId="urn:microsoft.com/office/officeart/2005/8/layout/vList3"/>
    <dgm:cxn modelId="{BC131CD9-4C10-48F5-80BB-CDF17C290D9B}" type="presParOf" srcId="{7C2B1CB9-5F8F-412A-AB23-96DDDF0952A0}" destId="{41F57672-1E04-49C7-8689-59B6306F3191}" srcOrd="1" destOrd="0" presId="urn:microsoft.com/office/officeart/2005/8/layout/vList3"/>
    <dgm:cxn modelId="{EB2DBF8B-DE05-4E38-831C-D2C57E7A13ED}" type="presParOf" srcId="{0D392EEB-A23F-4452-8ABB-D28FB025A294}" destId="{696E0AF7-F99F-48F5-85AE-1366B662AF91}" srcOrd="5" destOrd="0" presId="urn:microsoft.com/office/officeart/2005/8/layout/vList3"/>
    <dgm:cxn modelId="{8F844E36-A456-4D38-B020-741BD35F0248}" type="presParOf" srcId="{0D392EEB-A23F-4452-8ABB-D28FB025A294}" destId="{71BFB694-CCB7-49A8-93AD-448DF75BECF6}" srcOrd="6" destOrd="0" presId="urn:microsoft.com/office/officeart/2005/8/layout/vList3"/>
    <dgm:cxn modelId="{6822223F-D6C6-4133-AE77-C3FE8B185E87}" type="presParOf" srcId="{71BFB694-CCB7-49A8-93AD-448DF75BECF6}" destId="{E2346844-2DD6-4CD5-B58B-7C4034DEA0CC}" srcOrd="0" destOrd="0" presId="urn:microsoft.com/office/officeart/2005/8/layout/vList3"/>
    <dgm:cxn modelId="{3EB82DB3-4289-4B9E-88E1-8C08798EB890}" type="presParOf" srcId="{71BFB694-CCB7-49A8-93AD-448DF75BECF6}" destId="{C0994166-B98C-4C62-A351-B9C4DBCB9271}" srcOrd="1" destOrd="0" presId="urn:microsoft.com/office/officeart/2005/8/layout/vList3"/>
    <dgm:cxn modelId="{1F595299-5ABC-440D-8132-597A22FDB323}" type="presParOf" srcId="{0D392EEB-A23F-4452-8ABB-D28FB025A294}" destId="{E55E5DA8-5F74-4AA4-822D-F246012676D5}" srcOrd="7" destOrd="0" presId="urn:microsoft.com/office/officeart/2005/8/layout/vList3"/>
    <dgm:cxn modelId="{306D6BA0-9781-492A-92CB-882B10019FC1}" type="presParOf" srcId="{0D392EEB-A23F-4452-8ABB-D28FB025A294}" destId="{10C9FBB0-0058-4E15-A6A7-59B4A01B720C}" srcOrd="8" destOrd="0" presId="urn:microsoft.com/office/officeart/2005/8/layout/vList3"/>
    <dgm:cxn modelId="{188371BF-69BA-436D-A727-852A564AABEF}" type="presParOf" srcId="{10C9FBB0-0058-4E15-A6A7-59B4A01B720C}" destId="{E0C45F1A-B8FC-4F2F-8450-8D3293171D38}" srcOrd="0" destOrd="0" presId="urn:microsoft.com/office/officeart/2005/8/layout/vList3"/>
    <dgm:cxn modelId="{18D30095-4267-4163-AFBB-9ACF80E77A10}" type="presParOf" srcId="{10C9FBB0-0058-4E15-A6A7-59B4A01B720C}" destId="{45F6AC65-A150-4969-8217-4D8B456C07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6DA927-F69F-491D-A832-E2FCDA8DC610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8549F-FB41-4AAC-B4F8-58AB5A3293AB}">
      <dgm:prSet phldrT="[Texto]"/>
      <dgm:spPr/>
      <dgm:t>
        <a:bodyPr/>
        <a:lstStyle/>
        <a:p>
          <a:r>
            <a:rPr lang="es-ES" dirty="0" smtClean="0"/>
            <a:t>Ingresa a cursos</a:t>
          </a:r>
          <a:endParaRPr lang="es-ES" dirty="0"/>
        </a:p>
      </dgm:t>
    </dgm:pt>
    <dgm:pt modelId="{FEB5B415-5692-438B-8C69-BA019C9051D4}" type="parTrans" cxnId="{174D471A-8DC2-4F8E-B329-2F02F06A729E}">
      <dgm:prSet/>
      <dgm:spPr/>
      <dgm:t>
        <a:bodyPr/>
        <a:lstStyle/>
        <a:p>
          <a:endParaRPr lang="es-ES"/>
        </a:p>
      </dgm:t>
    </dgm:pt>
    <dgm:pt modelId="{B81371E9-5CE7-49C0-94D7-57706A80195E}" type="sibTrans" cxnId="{174D471A-8DC2-4F8E-B329-2F02F06A729E}">
      <dgm:prSet/>
      <dgm:spPr/>
      <dgm:t>
        <a:bodyPr/>
        <a:lstStyle/>
        <a:p>
          <a:endParaRPr lang="es-ES"/>
        </a:p>
      </dgm:t>
    </dgm:pt>
    <dgm:pt modelId="{5FF01264-8B2F-4703-8622-CC2BFC146FE8}">
      <dgm:prSet phldrT="[Texto]"/>
      <dgm:spPr/>
      <dgm:t>
        <a:bodyPr/>
        <a:lstStyle/>
        <a:p>
          <a:r>
            <a:rPr lang="es-ES" dirty="0" smtClean="0"/>
            <a:t>Presiona crear curso</a:t>
          </a:r>
          <a:endParaRPr lang="es-ES" dirty="0"/>
        </a:p>
      </dgm:t>
    </dgm:pt>
    <dgm:pt modelId="{5834AF47-E4A3-4B5E-B8AE-553567B678D6}" type="parTrans" cxnId="{8191D07B-3A36-482B-82DB-F6FFFE3E4266}">
      <dgm:prSet/>
      <dgm:spPr/>
      <dgm:t>
        <a:bodyPr/>
        <a:lstStyle/>
        <a:p>
          <a:endParaRPr lang="es-ES"/>
        </a:p>
      </dgm:t>
    </dgm:pt>
    <dgm:pt modelId="{E87B514B-F791-4350-B9C5-BA3FBA8B6B38}" type="sibTrans" cxnId="{8191D07B-3A36-482B-82DB-F6FFFE3E4266}">
      <dgm:prSet/>
      <dgm:spPr/>
      <dgm:t>
        <a:bodyPr/>
        <a:lstStyle/>
        <a:p>
          <a:endParaRPr lang="es-ES"/>
        </a:p>
      </dgm:t>
    </dgm:pt>
    <dgm:pt modelId="{E93945C6-60F7-4877-A8E5-CE9235BBF499}">
      <dgm:prSet phldrT="[Texto]"/>
      <dgm:spPr/>
      <dgm:t>
        <a:bodyPr/>
        <a:lstStyle/>
        <a:p>
          <a:r>
            <a:rPr lang="es-ES" dirty="0" smtClean="0"/>
            <a:t>Ingresa los datos básicos del curso</a:t>
          </a:r>
          <a:endParaRPr lang="es-ES" dirty="0"/>
        </a:p>
      </dgm:t>
    </dgm:pt>
    <dgm:pt modelId="{FF7876F5-F4DD-4DDE-8BD1-A30972859C31}" type="parTrans" cxnId="{298EAE1B-B790-4C1C-9B31-6890F7013E99}">
      <dgm:prSet/>
      <dgm:spPr/>
      <dgm:t>
        <a:bodyPr/>
        <a:lstStyle/>
        <a:p>
          <a:endParaRPr lang="es-ES"/>
        </a:p>
      </dgm:t>
    </dgm:pt>
    <dgm:pt modelId="{64D0BDA5-B195-4B94-A93B-7C6A95EF934D}" type="sibTrans" cxnId="{298EAE1B-B790-4C1C-9B31-6890F7013E99}">
      <dgm:prSet/>
      <dgm:spPr/>
      <dgm:t>
        <a:bodyPr/>
        <a:lstStyle/>
        <a:p>
          <a:endParaRPr lang="es-ES"/>
        </a:p>
      </dgm:t>
    </dgm:pt>
    <dgm:pt modelId="{1AE797A6-723E-4589-AEEB-33F0FD462841}">
      <dgm:prSet phldrT="[Texto]"/>
      <dgm:spPr/>
      <dgm:t>
        <a:bodyPr/>
        <a:lstStyle/>
        <a:p>
          <a:r>
            <a:rPr lang="es-ES" dirty="0" smtClean="0"/>
            <a:t>Agrega los módulos</a:t>
          </a:r>
          <a:endParaRPr lang="es-ES" dirty="0"/>
        </a:p>
      </dgm:t>
    </dgm:pt>
    <dgm:pt modelId="{C698D83C-05EC-419A-A6AE-11C917805B6F}" type="parTrans" cxnId="{66C4B936-5982-4F15-9124-3EDF80D5D9B2}">
      <dgm:prSet/>
      <dgm:spPr/>
      <dgm:t>
        <a:bodyPr/>
        <a:lstStyle/>
        <a:p>
          <a:endParaRPr lang="es-ES"/>
        </a:p>
      </dgm:t>
    </dgm:pt>
    <dgm:pt modelId="{63D946D8-DC8E-49E0-A9D3-C02F292A7793}" type="sibTrans" cxnId="{66C4B936-5982-4F15-9124-3EDF80D5D9B2}">
      <dgm:prSet/>
      <dgm:spPr/>
      <dgm:t>
        <a:bodyPr/>
        <a:lstStyle/>
        <a:p>
          <a:endParaRPr lang="es-ES"/>
        </a:p>
      </dgm:t>
    </dgm:pt>
    <dgm:pt modelId="{F8BC643F-CDE4-48D7-A68B-7C666505FC78}">
      <dgm:prSet phldrT="[Texto]"/>
      <dgm:spPr/>
      <dgm:t>
        <a:bodyPr/>
        <a:lstStyle/>
        <a:p>
          <a:r>
            <a:rPr lang="es-ES" dirty="0" smtClean="0"/>
            <a:t>Agrega las actividades para los módulos</a:t>
          </a:r>
          <a:endParaRPr lang="es-ES" dirty="0"/>
        </a:p>
      </dgm:t>
    </dgm:pt>
    <dgm:pt modelId="{D14B377C-F0BC-43F5-8CE8-A03271584A33}" type="parTrans" cxnId="{26692F6A-997B-4059-8B79-FAFDAF034506}">
      <dgm:prSet/>
      <dgm:spPr/>
      <dgm:t>
        <a:bodyPr/>
        <a:lstStyle/>
        <a:p>
          <a:endParaRPr lang="es-ES"/>
        </a:p>
      </dgm:t>
    </dgm:pt>
    <dgm:pt modelId="{CE98C68F-DD61-4C97-9816-412FD7C301C1}" type="sibTrans" cxnId="{26692F6A-997B-4059-8B79-FAFDAF034506}">
      <dgm:prSet/>
      <dgm:spPr/>
      <dgm:t>
        <a:bodyPr/>
        <a:lstStyle/>
        <a:p>
          <a:endParaRPr lang="es-ES"/>
        </a:p>
      </dgm:t>
    </dgm:pt>
    <dgm:pt modelId="{0D392EEB-A23F-4452-8ABB-D28FB025A294}" type="pres">
      <dgm:prSet presAssocID="{726DA927-F69F-491D-A832-E2FCDA8DC610}" presName="linearFlow" presStyleCnt="0">
        <dgm:presLayoutVars>
          <dgm:dir/>
          <dgm:resizeHandles val="exact"/>
        </dgm:presLayoutVars>
      </dgm:prSet>
      <dgm:spPr/>
    </dgm:pt>
    <dgm:pt modelId="{77317E16-D629-4628-881B-2213BA9E0FF6}" type="pres">
      <dgm:prSet presAssocID="{B568549F-FB41-4AAC-B4F8-58AB5A3293AB}" presName="composite" presStyleCnt="0"/>
      <dgm:spPr/>
    </dgm:pt>
    <dgm:pt modelId="{0A6B0D35-283F-4A00-B9D5-87EC12F6A05B}" type="pres">
      <dgm:prSet presAssocID="{B568549F-FB41-4AAC-B4F8-58AB5A3293AB}" presName="imgShp" presStyleLbl="fgImgPlace1" presStyleIdx="0" presStyleCnt="5"/>
      <dgm:spPr/>
    </dgm:pt>
    <dgm:pt modelId="{EAC3FC43-42E3-4EB0-B3E7-DFB77F1599F7}" type="pres">
      <dgm:prSet presAssocID="{B568549F-FB41-4AAC-B4F8-58AB5A3293A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F4C39-9A0F-40CB-AC8C-BA6579B0B8AE}" type="pres">
      <dgm:prSet presAssocID="{B81371E9-5CE7-49C0-94D7-57706A80195E}" presName="spacing" presStyleCnt="0"/>
      <dgm:spPr/>
    </dgm:pt>
    <dgm:pt modelId="{E93E2572-904B-4CC1-AD40-D6441A382FFC}" type="pres">
      <dgm:prSet presAssocID="{5FF01264-8B2F-4703-8622-CC2BFC146FE8}" presName="composite" presStyleCnt="0"/>
      <dgm:spPr/>
    </dgm:pt>
    <dgm:pt modelId="{F433A774-9749-4904-974E-6A322CB54FA5}" type="pres">
      <dgm:prSet presAssocID="{5FF01264-8B2F-4703-8622-CC2BFC146FE8}" presName="imgShp" presStyleLbl="fgImgPlace1" presStyleIdx="1" presStyleCnt="5"/>
      <dgm:spPr/>
    </dgm:pt>
    <dgm:pt modelId="{4B906AD2-B864-4987-8905-1FE95FC8282C}" type="pres">
      <dgm:prSet presAssocID="{5FF01264-8B2F-4703-8622-CC2BFC146FE8}" presName="txShp" presStyleLbl="node1" presStyleIdx="1" presStyleCnt="5">
        <dgm:presLayoutVars>
          <dgm:bulletEnabled val="1"/>
        </dgm:presLayoutVars>
      </dgm:prSet>
      <dgm:spPr/>
    </dgm:pt>
    <dgm:pt modelId="{2F503465-B363-4F19-8249-FC844415D338}" type="pres">
      <dgm:prSet presAssocID="{E87B514B-F791-4350-B9C5-BA3FBA8B6B38}" presName="spacing" presStyleCnt="0"/>
      <dgm:spPr/>
    </dgm:pt>
    <dgm:pt modelId="{7C2B1CB9-5F8F-412A-AB23-96DDDF0952A0}" type="pres">
      <dgm:prSet presAssocID="{E93945C6-60F7-4877-A8E5-CE9235BBF499}" presName="composite" presStyleCnt="0"/>
      <dgm:spPr/>
    </dgm:pt>
    <dgm:pt modelId="{C44D93D0-746D-4CA2-8E5E-629182464DE0}" type="pres">
      <dgm:prSet presAssocID="{E93945C6-60F7-4877-A8E5-CE9235BBF499}" presName="imgShp" presStyleLbl="fgImgPlace1" presStyleIdx="2" presStyleCnt="5"/>
      <dgm:spPr/>
    </dgm:pt>
    <dgm:pt modelId="{41F57672-1E04-49C7-8689-59B6306F3191}" type="pres">
      <dgm:prSet presAssocID="{E93945C6-60F7-4877-A8E5-CE9235BBF499}" presName="txShp" presStyleLbl="node1" presStyleIdx="2" presStyleCnt="5">
        <dgm:presLayoutVars>
          <dgm:bulletEnabled val="1"/>
        </dgm:presLayoutVars>
      </dgm:prSet>
      <dgm:spPr/>
    </dgm:pt>
    <dgm:pt modelId="{696E0AF7-F99F-48F5-85AE-1366B662AF91}" type="pres">
      <dgm:prSet presAssocID="{64D0BDA5-B195-4B94-A93B-7C6A95EF934D}" presName="spacing" presStyleCnt="0"/>
      <dgm:spPr/>
    </dgm:pt>
    <dgm:pt modelId="{71BFB694-CCB7-49A8-93AD-448DF75BECF6}" type="pres">
      <dgm:prSet presAssocID="{1AE797A6-723E-4589-AEEB-33F0FD462841}" presName="composite" presStyleCnt="0"/>
      <dgm:spPr/>
    </dgm:pt>
    <dgm:pt modelId="{E2346844-2DD6-4CD5-B58B-7C4034DEA0CC}" type="pres">
      <dgm:prSet presAssocID="{1AE797A6-723E-4589-AEEB-33F0FD462841}" presName="imgShp" presStyleLbl="fgImgPlace1" presStyleIdx="3" presStyleCnt="5"/>
      <dgm:spPr/>
    </dgm:pt>
    <dgm:pt modelId="{C0994166-B98C-4C62-A351-B9C4DBCB9271}" type="pres">
      <dgm:prSet presAssocID="{1AE797A6-723E-4589-AEEB-33F0FD46284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5E5DA8-5F74-4AA4-822D-F246012676D5}" type="pres">
      <dgm:prSet presAssocID="{63D946D8-DC8E-49E0-A9D3-C02F292A7793}" presName="spacing" presStyleCnt="0"/>
      <dgm:spPr/>
    </dgm:pt>
    <dgm:pt modelId="{10C9FBB0-0058-4E15-A6A7-59B4A01B720C}" type="pres">
      <dgm:prSet presAssocID="{F8BC643F-CDE4-48D7-A68B-7C666505FC78}" presName="composite" presStyleCnt="0"/>
      <dgm:spPr/>
    </dgm:pt>
    <dgm:pt modelId="{E0C45F1A-B8FC-4F2F-8450-8D3293171D38}" type="pres">
      <dgm:prSet presAssocID="{F8BC643F-CDE4-48D7-A68B-7C666505FC78}" presName="imgShp" presStyleLbl="fgImgPlace1" presStyleIdx="4" presStyleCnt="5"/>
      <dgm:spPr/>
    </dgm:pt>
    <dgm:pt modelId="{45F6AC65-A150-4969-8217-4D8B456C070E}" type="pres">
      <dgm:prSet presAssocID="{F8BC643F-CDE4-48D7-A68B-7C666505FC7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8EAE1B-B790-4C1C-9B31-6890F7013E99}" srcId="{726DA927-F69F-491D-A832-E2FCDA8DC610}" destId="{E93945C6-60F7-4877-A8E5-CE9235BBF499}" srcOrd="2" destOrd="0" parTransId="{FF7876F5-F4DD-4DDE-8BD1-A30972859C31}" sibTransId="{64D0BDA5-B195-4B94-A93B-7C6A95EF934D}"/>
    <dgm:cxn modelId="{85E7680A-B1FC-45A0-A946-8ADF024AFDC9}" type="presOf" srcId="{5FF01264-8B2F-4703-8622-CC2BFC146FE8}" destId="{4B906AD2-B864-4987-8905-1FE95FC8282C}" srcOrd="0" destOrd="0" presId="urn:microsoft.com/office/officeart/2005/8/layout/vList3"/>
    <dgm:cxn modelId="{3E258B49-699A-4629-AAF8-F4B6B1A57667}" type="presOf" srcId="{1AE797A6-723E-4589-AEEB-33F0FD462841}" destId="{C0994166-B98C-4C62-A351-B9C4DBCB9271}" srcOrd="0" destOrd="0" presId="urn:microsoft.com/office/officeart/2005/8/layout/vList3"/>
    <dgm:cxn modelId="{174D471A-8DC2-4F8E-B329-2F02F06A729E}" srcId="{726DA927-F69F-491D-A832-E2FCDA8DC610}" destId="{B568549F-FB41-4AAC-B4F8-58AB5A3293AB}" srcOrd="0" destOrd="0" parTransId="{FEB5B415-5692-438B-8C69-BA019C9051D4}" sibTransId="{B81371E9-5CE7-49C0-94D7-57706A80195E}"/>
    <dgm:cxn modelId="{F79929A5-B6DE-4197-8FDF-836543568C6B}" type="presOf" srcId="{E93945C6-60F7-4877-A8E5-CE9235BBF499}" destId="{41F57672-1E04-49C7-8689-59B6306F3191}" srcOrd="0" destOrd="0" presId="urn:microsoft.com/office/officeart/2005/8/layout/vList3"/>
    <dgm:cxn modelId="{5E9ECF57-F835-4098-B1BB-AB17093C5DF6}" type="presOf" srcId="{B568549F-FB41-4AAC-B4F8-58AB5A3293AB}" destId="{EAC3FC43-42E3-4EB0-B3E7-DFB77F1599F7}" srcOrd="0" destOrd="0" presId="urn:microsoft.com/office/officeart/2005/8/layout/vList3"/>
    <dgm:cxn modelId="{8191D07B-3A36-482B-82DB-F6FFFE3E4266}" srcId="{726DA927-F69F-491D-A832-E2FCDA8DC610}" destId="{5FF01264-8B2F-4703-8622-CC2BFC146FE8}" srcOrd="1" destOrd="0" parTransId="{5834AF47-E4A3-4B5E-B8AE-553567B678D6}" sibTransId="{E87B514B-F791-4350-B9C5-BA3FBA8B6B38}"/>
    <dgm:cxn modelId="{F0879B02-9CFA-4038-96E6-E7421CAF2E05}" type="presOf" srcId="{F8BC643F-CDE4-48D7-A68B-7C666505FC78}" destId="{45F6AC65-A150-4969-8217-4D8B456C070E}" srcOrd="0" destOrd="0" presId="urn:microsoft.com/office/officeart/2005/8/layout/vList3"/>
    <dgm:cxn modelId="{66C4B936-5982-4F15-9124-3EDF80D5D9B2}" srcId="{726DA927-F69F-491D-A832-E2FCDA8DC610}" destId="{1AE797A6-723E-4589-AEEB-33F0FD462841}" srcOrd="3" destOrd="0" parTransId="{C698D83C-05EC-419A-A6AE-11C917805B6F}" sibTransId="{63D946D8-DC8E-49E0-A9D3-C02F292A7793}"/>
    <dgm:cxn modelId="{4B7BEE17-1025-4B9D-A2A3-CE43786B2D8F}" type="presOf" srcId="{726DA927-F69F-491D-A832-E2FCDA8DC610}" destId="{0D392EEB-A23F-4452-8ABB-D28FB025A294}" srcOrd="0" destOrd="0" presId="urn:microsoft.com/office/officeart/2005/8/layout/vList3"/>
    <dgm:cxn modelId="{26692F6A-997B-4059-8B79-FAFDAF034506}" srcId="{726DA927-F69F-491D-A832-E2FCDA8DC610}" destId="{F8BC643F-CDE4-48D7-A68B-7C666505FC78}" srcOrd="4" destOrd="0" parTransId="{D14B377C-F0BC-43F5-8CE8-A03271584A33}" sibTransId="{CE98C68F-DD61-4C97-9816-412FD7C301C1}"/>
    <dgm:cxn modelId="{C0A3ADC2-A660-4B84-BE37-D41822EB6F35}" type="presParOf" srcId="{0D392EEB-A23F-4452-8ABB-D28FB025A294}" destId="{77317E16-D629-4628-881B-2213BA9E0FF6}" srcOrd="0" destOrd="0" presId="urn:microsoft.com/office/officeart/2005/8/layout/vList3"/>
    <dgm:cxn modelId="{CAD9D980-8DD1-4A89-B3F2-1520452BFC00}" type="presParOf" srcId="{77317E16-D629-4628-881B-2213BA9E0FF6}" destId="{0A6B0D35-283F-4A00-B9D5-87EC12F6A05B}" srcOrd="0" destOrd="0" presId="urn:microsoft.com/office/officeart/2005/8/layout/vList3"/>
    <dgm:cxn modelId="{835D2ABA-2D2B-4D1B-9EB9-4E2D9012A76D}" type="presParOf" srcId="{77317E16-D629-4628-881B-2213BA9E0FF6}" destId="{EAC3FC43-42E3-4EB0-B3E7-DFB77F1599F7}" srcOrd="1" destOrd="0" presId="urn:microsoft.com/office/officeart/2005/8/layout/vList3"/>
    <dgm:cxn modelId="{5730FE0B-F01D-47BC-9327-70658269B58A}" type="presParOf" srcId="{0D392EEB-A23F-4452-8ABB-D28FB025A294}" destId="{6AAF4C39-9A0F-40CB-AC8C-BA6579B0B8AE}" srcOrd="1" destOrd="0" presId="urn:microsoft.com/office/officeart/2005/8/layout/vList3"/>
    <dgm:cxn modelId="{359ECEAC-7819-4A38-BA2B-EBA7D94F59A5}" type="presParOf" srcId="{0D392EEB-A23F-4452-8ABB-D28FB025A294}" destId="{E93E2572-904B-4CC1-AD40-D6441A382FFC}" srcOrd="2" destOrd="0" presId="urn:microsoft.com/office/officeart/2005/8/layout/vList3"/>
    <dgm:cxn modelId="{60CCF163-6DCA-4735-BE2D-1DA7498EBCF9}" type="presParOf" srcId="{E93E2572-904B-4CC1-AD40-D6441A382FFC}" destId="{F433A774-9749-4904-974E-6A322CB54FA5}" srcOrd="0" destOrd="0" presId="urn:microsoft.com/office/officeart/2005/8/layout/vList3"/>
    <dgm:cxn modelId="{D519035D-0F2F-4524-9FFC-BC863CAC835B}" type="presParOf" srcId="{E93E2572-904B-4CC1-AD40-D6441A382FFC}" destId="{4B906AD2-B864-4987-8905-1FE95FC8282C}" srcOrd="1" destOrd="0" presId="urn:microsoft.com/office/officeart/2005/8/layout/vList3"/>
    <dgm:cxn modelId="{F25A46A0-684E-48CD-AC12-1321413DAE47}" type="presParOf" srcId="{0D392EEB-A23F-4452-8ABB-D28FB025A294}" destId="{2F503465-B363-4F19-8249-FC844415D338}" srcOrd="3" destOrd="0" presId="urn:microsoft.com/office/officeart/2005/8/layout/vList3"/>
    <dgm:cxn modelId="{9CF24392-6A12-42B6-A832-E6B342D19095}" type="presParOf" srcId="{0D392EEB-A23F-4452-8ABB-D28FB025A294}" destId="{7C2B1CB9-5F8F-412A-AB23-96DDDF0952A0}" srcOrd="4" destOrd="0" presId="urn:microsoft.com/office/officeart/2005/8/layout/vList3"/>
    <dgm:cxn modelId="{9DDC1C8D-0CC4-4FE6-92AC-34FB066026CF}" type="presParOf" srcId="{7C2B1CB9-5F8F-412A-AB23-96DDDF0952A0}" destId="{C44D93D0-746D-4CA2-8E5E-629182464DE0}" srcOrd="0" destOrd="0" presId="urn:microsoft.com/office/officeart/2005/8/layout/vList3"/>
    <dgm:cxn modelId="{4A8E09B7-582C-4491-A220-1E5AC698C0E0}" type="presParOf" srcId="{7C2B1CB9-5F8F-412A-AB23-96DDDF0952A0}" destId="{41F57672-1E04-49C7-8689-59B6306F3191}" srcOrd="1" destOrd="0" presId="urn:microsoft.com/office/officeart/2005/8/layout/vList3"/>
    <dgm:cxn modelId="{FC496C49-C713-4607-9BAA-93F88E456E0B}" type="presParOf" srcId="{0D392EEB-A23F-4452-8ABB-D28FB025A294}" destId="{696E0AF7-F99F-48F5-85AE-1366B662AF91}" srcOrd="5" destOrd="0" presId="urn:microsoft.com/office/officeart/2005/8/layout/vList3"/>
    <dgm:cxn modelId="{C50AAC99-1151-4FD5-8CF7-E7A5CE9159F0}" type="presParOf" srcId="{0D392EEB-A23F-4452-8ABB-D28FB025A294}" destId="{71BFB694-CCB7-49A8-93AD-448DF75BECF6}" srcOrd="6" destOrd="0" presId="urn:microsoft.com/office/officeart/2005/8/layout/vList3"/>
    <dgm:cxn modelId="{F87EAAFA-259B-4200-8173-7299DE1BA180}" type="presParOf" srcId="{71BFB694-CCB7-49A8-93AD-448DF75BECF6}" destId="{E2346844-2DD6-4CD5-B58B-7C4034DEA0CC}" srcOrd="0" destOrd="0" presId="urn:microsoft.com/office/officeart/2005/8/layout/vList3"/>
    <dgm:cxn modelId="{19460B0F-A85E-435A-A9FB-092AE13C1BBF}" type="presParOf" srcId="{71BFB694-CCB7-49A8-93AD-448DF75BECF6}" destId="{C0994166-B98C-4C62-A351-B9C4DBCB9271}" srcOrd="1" destOrd="0" presId="urn:microsoft.com/office/officeart/2005/8/layout/vList3"/>
    <dgm:cxn modelId="{C2A56B9B-2769-4D84-ADEE-324EF73DB650}" type="presParOf" srcId="{0D392EEB-A23F-4452-8ABB-D28FB025A294}" destId="{E55E5DA8-5F74-4AA4-822D-F246012676D5}" srcOrd="7" destOrd="0" presId="urn:microsoft.com/office/officeart/2005/8/layout/vList3"/>
    <dgm:cxn modelId="{EA0863A9-F0B0-49A0-BB83-7EEDE15C6C15}" type="presParOf" srcId="{0D392EEB-A23F-4452-8ABB-D28FB025A294}" destId="{10C9FBB0-0058-4E15-A6A7-59B4A01B720C}" srcOrd="8" destOrd="0" presId="urn:microsoft.com/office/officeart/2005/8/layout/vList3"/>
    <dgm:cxn modelId="{C96ADFCE-4E0E-444A-8DCE-10F9F19A60EE}" type="presParOf" srcId="{10C9FBB0-0058-4E15-A6A7-59B4A01B720C}" destId="{E0C45F1A-B8FC-4F2F-8450-8D3293171D38}" srcOrd="0" destOrd="0" presId="urn:microsoft.com/office/officeart/2005/8/layout/vList3"/>
    <dgm:cxn modelId="{4DB1CD55-A89E-4DB9-930A-9C277D9D341C}" type="presParOf" srcId="{10C9FBB0-0058-4E15-A6A7-59B4A01B720C}" destId="{45F6AC65-A150-4969-8217-4D8B456C07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6DA927-F69F-491D-A832-E2FCDA8DC610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8549F-FB41-4AAC-B4F8-58AB5A3293AB}">
      <dgm:prSet phldrT="[Texto]"/>
      <dgm:spPr/>
      <dgm:t>
        <a:bodyPr/>
        <a:lstStyle/>
        <a:p>
          <a:r>
            <a:rPr lang="es-ES" dirty="0" smtClean="0"/>
            <a:t>Ingresa a cursos</a:t>
          </a:r>
          <a:endParaRPr lang="es-ES" dirty="0"/>
        </a:p>
      </dgm:t>
    </dgm:pt>
    <dgm:pt modelId="{FEB5B415-5692-438B-8C69-BA019C9051D4}" type="parTrans" cxnId="{174D471A-8DC2-4F8E-B329-2F02F06A729E}">
      <dgm:prSet/>
      <dgm:spPr/>
      <dgm:t>
        <a:bodyPr/>
        <a:lstStyle/>
        <a:p>
          <a:endParaRPr lang="es-ES"/>
        </a:p>
      </dgm:t>
    </dgm:pt>
    <dgm:pt modelId="{B81371E9-5CE7-49C0-94D7-57706A80195E}" type="sibTrans" cxnId="{174D471A-8DC2-4F8E-B329-2F02F06A729E}">
      <dgm:prSet/>
      <dgm:spPr/>
      <dgm:t>
        <a:bodyPr/>
        <a:lstStyle/>
        <a:p>
          <a:endParaRPr lang="es-ES"/>
        </a:p>
      </dgm:t>
    </dgm:pt>
    <dgm:pt modelId="{5FF01264-8B2F-4703-8622-CC2BFC146FE8}">
      <dgm:prSet phldrT="[Texto]"/>
      <dgm:spPr/>
      <dgm:t>
        <a:bodyPr/>
        <a:lstStyle/>
        <a:p>
          <a:r>
            <a:rPr lang="es-ES" dirty="0" smtClean="0"/>
            <a:t>Presiona crear curso</a:t>
          </a:r>
          <a:endParaRPr lang="es-ES" dirty="0"/>
        </a:p>
      </dgm:t>
    </dgm:pt>
    <dgm:pt modelId="{5834AF47-E4A3-4B5E-B8AE-553567B678D6}" type="parTrans" cxnId="{8191D07B-3A36-482B-82DB-F6FFFE3E4266}">
      <dgm:prSet/>
      <dgm:spPr/>
      <dgm:t>
        <a:bodyPr/>
        <a:lstStyle/>
        <a:p>
          <a:endParaRPr lang="es-ES"/>
        </a:p>
      </dgm:t>
    </dgm:pt>
    <dgm:pt modelId="{E87B514B-F791-4350-B9C5-BA3FBA8B6B38}" type="sibTrans" cxnId="{8191D07B-3A36-482B-82DB-F6FFFE3E4266}">
      <dgm:prSet/>
      <dgm:spPr/>
      <dgm:t>
        <a:bodyPr/>
        <a:lstStyle/>
        <a:p>
          <a:endParaRPr lang="es-ES"/>
        </a:p>
      </dgm:t>
    </dgm:pt>
    <dgm:pt modelId="{E93945C6-60F7-4877-A8E5-CE9235BBF499}">
      <dgm:prSet phldrT="[Texto]"/>
      <dgm:spPr/>
      <dgm:t>
        <a:bodyPr/>
        <a:lstStyle/>
        <a:p>
          <a:r>
            <a:rPr lang="es-ES" dirty="0" smtClean="0"/>
            <a:t>Ingresa los datos básicos del curso</a:t>
          </a:r>
          <a:endParaRPr lang="es-ES" dirty="0"/>
        </a:p>
      </dgm:t>
    </dgm:pt>
    <dgm:pt modelId="{FF7876F5-F4DD-4DDE-8BD1-A30972859C31}" type="parTrans" cxnId="{298EAE1B-B790-4C1C-9B31-6890F7013E99}">
      <dgm:prSet/>
      <dgm:spPr/>
      <dgm:t>
        <a:bodyPr/>
        <a:lstStyle/>
        <a:p>
          <a:endParaRPr lang="es-ES"/>
        </a:p>
      </dgm:t>
    </dgm:pt>
    <dgm:pt modelId="{64D0BDA5-B195-4B94-A93B-7C6A95EF934D}" type="sibTrans" cxnId="{298EAE1B-B790-4C1C-9B31-6890F7013E99}">
      <dgm:prSet/>
      <dgm:spPr/>
      <dgm:t>
        <a:bodyPr/>
        <a:lstStyle/>
        <a:p>
          <a:endParaRPr lang="es-ES"/>
        </a:p>
      </dgm:t>
    </dgm:pt>
    <dgm:pt modelId="{1AE797A6-723E-4589-AEEB-33F0FD462841}">
      <dgm:prSet phldrT="[Texto]"/>
      <dgm:spPr/>
      <dgm:t>
        <a:bodyPr/>
        <a:lstStyle/>
        <a:p>
          <a:r>
            <a:rPr lang="es-ES" dirty="0" smtClean="0"/>
            <a:t>Agrega los módulos</a:t>
          </a:r>
          <a:endParaRPr lang="es-ES" dirty="0"/>
        </a:p>
      </dgm:t>
    </dgm:pt>
    <dgm:pt modelId="{C698D83C-05EC-419A-A6AE-11C917805B6F}" type="parTrans" cxnId="{66C4B936-5982-4F15-9124-3EDF80D5D9B2}">
      <dgm:prSet/>
      <dgm:spPr/>
      <dgm:t>
        <a:bodyPr/>
        <a:lstStyle/>
        <a:p>
          <a:endParaRPr lang="es-ES"/>
        </a:p>
      </dgm:t>
    </dgm:pt>
    <dgm:pt modelId="{63D946D8-DC8E-49E0-A9D3-C02F292A7793}" type="sibTrans" cxnId="{66C4B936-5982-4F15-9124-3EDF80D5D9B2}">
      <dgm:prSet/>
      <dgm:spPr/>
      <dgm:t>
        <a:bodyPr/>
        <a:lstStyle/>
        <a:p>
          <a:endParaRPr lang="es-ES"/>
        </a:p>
      </dgm:t>
    </dgm:pt>
    <dgm:pt modelId="{F8BC643F-CDE4-48D7-A68B-7C666505FC78}">
      <dgm:prSet phldrT="[Texto]"/>
      <dgm:spPr/>
      <dgm:t>
        <a:bodyPr/>
        <a:lstStyle/>
        <a:p>
          <a:r>
            <a:rPr lang="es-ES" dirty="0" smtClean="0"/>
            <a:t>Agrega las actividades para los módulos</a:t>
          </a:r>
          <a:endParaRPr lang="es-ES" dirty="0"/>
        </a:p>
      </dgm:t>
    </dgm:pt>
    <dgm:pt modelId="{D14B377C-F0BC-43F5-8CE8-A03271584A33}" type="parTrans" cxnId="{26692F6A-997B-4059-8B79-FAFDAF034506}">
      <dgm:prSet/>
      <dgm:spPr/>
      <dgm:t>
        <a:bodyPr/>
        <a:lstStyle/>
        <a:p>
          <a:endParaRPr lang="es-ES"/>
        </a:p>
      </dgm:t>
    </dgm:pt>
    <dgm:pt modelId="{CE98C68F-DD61-4C97-9816-412FD7C301C1}" type="sibTrans" cxnId="{26692F6A-997B-4059-8B79-FAFDAF034506}">
      <dgm:prSet/>
      <dgm:spPr/>
      <dgm:t>
        <a:bodyPr/>
        <a:lstStyle/>
        <a:p>
          <a:endParaRPr lang="es-ES"/>
        </a:p>
      </dgm:t>
    </dgm:pt>
    <dgm:pt modelId="{0D392EEB-A23F-4452-8ABB-D28FB025A294}" type="pres">
      <dgm:prSet presAssocID="{726DA927-F69F-491D-A832-E2FCDA8DC610}" presName="linearFlow" presStyleCnt="0">
        <dgm:presLayoutVars>
          <dgm:dir/>
          <dgm:resizeHandles val="exact"/>
        </dgm:presLayoutVars>
      </dgm:prSet>
      <dgm:spPr/>
    </dgm:pt>
    <dgm:pt modelId="{77317E16-D629-4628-881B-2213BA9E0FF6}" type="pres">
      <dgm:prSet presAssocID="{B568549F-FB41-4AAC-B4F8-58AB5A3293AB}" presName="composite" presStyleCnt="0"/>
      <dgm:spPr/>
    </dgm:pt>
    <dgm:pt modelId="{0A6B0D35-283F-4A00-B9D5-87EC12F6A05B}" type="pres">
      <dgm:prSet presAssocID="{B568549F-FB41-4AAC-B4F8-58AB5A3293AB}" presName="imgShp" presStyleLbl="fgImgPlace1" presStyleIdx="0" presStyleCnt="5"/>
      <dgm:spPr/>
    </dgm:pt>
    <dgm:pt modelId="{EAC3FC43-42E3-4EB0-B3E7-DFB77F1599F7}" type="pres">
      <dgm:prSet presAssocID="{B568549F-FB41-4AAC-B4F8-58AB5A3293A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F4C39-9A0F-40CB-AC8C-BA6579B0B8AE}" type="pres">
      <dgm:prSet presAssocID="{B81371E9-5CE7-49C0-94D7-57706A80195E}" presName="spacing" presStyleCnt="0"/>
      <dgm:spPr/>
    </dgm:pt>
    <dgm:pt modelId="{E93E2572-904B-4CC1-AD40-D6441A382FFC}" type="pres">
      <dgm:prSet presAssocID="{5FF01264-8B2F-4703-8622-CC2BFC146FE8}" presName="composite" presStyleCnt="0"/>
      <dgm:spPr/>
    </dgm:pt>
    <dgm:pt modelId="{F433A774-9749-4904-974E-6A322CB54FA5}" type="pres">
      <dgm:prSet presAssocID="{5FF01264-8B2F-4703-8622-CC2BFC146FE8}" presName="imgShp" presStyleLbl="fgImgPlace1" presStyleIdx="1" presStyleCnt="5"/>
      <dgm:spPr/>
    </dgm:pt>
    <dgm:pt modelId="{4B906AD2-B864-4987-8905-1FE95FC8282C}" type="pres">
      <dgm:prSet presAssocID="{5FF01264-8B2F-4703-8622-CC2BFC146FE8}" presName="txShp" presStyleLbl="node1" presStyleIdx="1" presStyleCnt="5">
        <dgm:presLayoutVars>
          <dgm:bulletEnabled val="1"/>
        </dgm:presLayoutVars>
      </dgm:prSet>
      <dgm:spPr/>
    </dgm:pt>
    <dgm:pt modelId="{2F503465-B363-4F19-8249-FC844415D338}" type="pres">
      <dgm:prSet presAssocID="{E87B514B-F791-4350-B9C5-BA3FBA8B6B38}" presName="spacing" presStyleCnt="0"/>
      <dgm:spPr/>
    </dgm:pt>
    <dgm:pt modelId="{7C2B1CB9-5F8F-412A-AB23-96DDDF0952A0}" type="pres">
      <dgm:prSet presAssocID="{E93945C6-60F7-4877-A8E5-CE9235BBF499}" presName="composite" presStyleCnt="0"/>
      <dgm:spPr/>
    </dgm:pt>
    <dgm:pt modelId="{C44D93D0-746D-4CA2-8E5E-629182464DE0}" type="pres">
      <dgm:prSet presAssocID="{E93945C6-60F7-4877-A8E5-CE9235BBF499}" presName="imgShp" presStyleLbl="fgImgPlace1" presStyleIdx="2" presStyleCnt="5"/>
      <dgm:spPr/>
    </dgm:pt>
    <dgm:pt modelId="{41F57672-1E04-49C7-8689-59B6306F3191}" type="pres">
      <dgm:prSet presAssocID="{E93945C6-60F7-4877-A8E5-CE9235BBF499}" presName="txShp" presStyleLbl="node1" presStyleIdx="2" presStyleCnt="5">
        <dgm:presLayoutVars>
          <dgm:bulletEnabled val="1"/>
        </dgm:presLayoutVars>
      </dgm:prSet>
      <dgm:spPr/>
    </dgm:pt>
    <dgm:pt modelId="{696E0AF7-F99F-48F5-85AE-1366B662AF91}" type="pres">
      <dgm:prSet presAssocID="{64D0BDA5-B195-4B94-A93B-7C6A95EF934D}" presName="spacing" presStyleCnt="0"/>
      <dgm:spPr/>
    </dgm:pt>
    <dgm:pt modelId="{71BFB694-CCB7-49A8-93AD-448DF75BECF6}" type="pres">
      <dgm:prSet presAssocID="{1AE797A6-723E-4589-AEEB-33F0FD462841}" presName="composite" presStyleCnt="0"/>
      <dgm:spPr/>
    </dgm:pt>
    <dgm:pt modelId="{E2346844-2DD6-4CD5-B58B-7C4034DEA0CC}" type="pres">
      <dgm:prSet presAssocID="{1AE797A6-723E-4589-AEEB-33F0FD462841}" presName="imgShp" presStyleLbl="fgImgPlace1" presStyleIdx="3" presStyleCnt="5"/>
      <dgm:spPr/>
    </dgm:pt>
    <dgm:pt modelId="{C0994166-B98C-4C62-A351-B9C4DBCB9271}" type="pres">
      <dgm:prSet presAssocID="{1AE797A6-723E-4589-AEEB-33F0FD46284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5E5DA8-5F74-4AA4-822D-F246012676D5}" type="pres">
      <dgm:prSet presAssocID="{63D946D8-DC8E-49E0-A9D3-C02F292A7793}" presName="spacing" presStyleCnt="0"/>
      <dgm:spPr/>
    </dgm:pt>
    <dgm:pt modelId="{10C9FBB0-0058-4E15-A6A7-59B4A01B720C}" type="pres">
      <dgm:prSet presAssocID="{F8BC643F-CDE4-48D7-A68B-7C666505FC78}" presName="composite" presStyleCnt="0"/>
      <dgm:spPr/>
    </dgm:pt>
    <dgm:pt modelId="{E0C45F1A-B8FC-4F2F-8450-8D3293171D38}" type="pres">
      <dgm:prSet presAssocID="{F8BC643F-CDE4-48D7-A68B-7C666505FC78}" presName="imgShp" presStyleLbl="fgImgPlace1" presStyleIdx="4" presStyleCnt="5"/>
      <dgm:spPr/>
    </dgm:pt>
    <dgm:pt modelId="{45F6AC65-A150-4969-8217-4D8B456C070E}" type="pres">
      <dgm:prSet presAssocID="{F8BC643F-CDE4-48D7-A68B-7C666505FC7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8EAE1B-B790-4C1C-9B31-6890F7013E99}" srcId="{726DA927-F69F-491D-A832-E2FCDA8DC610}" destId="{E93945C6-60F7-4877-A8E5-CE9235BBF499}" srcOrd="2" destOrd="0" parTransId="{FF7876F5-F4DD-4DDE-8BD1-A30972859C31}" sibTransId="{64D0BDA5-B195-4B94-A93B-7C6A95EF934D}"/>
    <dgm:cxn modelId="{945C9C8B-92DF-4A01-B0DA-74DD7C07ED23}" type="presOf" srcId="{F8BC643F-CDE4-48D7-A68B-7C666505FC78}" destId="{45F6AC65-A150-4969-8217-4D8B456C070E}" srcOrd="0" destOrd="0" presId="urn:microsoft.com/office/officeart/2005/8/layout/vList3"/>
    <dgm:cxn modelId="{EE520367-8CC8-4DAC-AAD7-1ABC01CD779D}" type="presOf" srcId="{B568549F-FB41-4AAC-B4F8-58AB5A3293AB}" destId="{EAC3FC43-42E3-4EB0-B3E7-DFB77F1599F7}" srcOrd="0" destOrd="0" presId="urn:microsoft.com/office/officeart/2005/8/layout/vList3"/>
    <dgm:cxn modelId="{66C4B936-5982-4F15-9124-3EDF80D5D9B2}" srcId="{726DA927-F69F-491D-A832-E2FCDA8DC610}" destId="{1AE797A6-723E-4589-AEEB-33F0FD462841}" srcOrd="3" destOrd="0" parTransId="{C698D83C-05EC-419A-A6AE-11C917805B6F}" sibTransId="{63D946D8-DC8E-49E0-A9D3-C02F292A7793}"/>
    <dgm:cxn modelId="{8191D07B-3A36-482B-82DB-F6FFFE3E4266}" srcId="{726DA927-F69F-491D-A832-E2FCDA8DC610}" destId="{5FF01264-8B2F-4703-8622-CC2BFC146FE8}" srcOrd="1" destOrd="0" parTransId="{5834AF47-E4A3-4B5E-B8AE-553567B678D6}" sibTransId="{E87B514B-F791-4350-B9C5-BA3FBA8B6B38}"/>
    <dgm:cxn modelId="{EF6D9FDD-64A7-4269-A22A-659F83085DF0}" type="presOf" srcId="{5FF01264-8B2F-4703-8622-CC2BFC146FE8}" destId="{4B906AD2-B864-4987-8905-1FE95FC8282C}" srcOrd="0" destOrd="0" presId="urn:microsoft.com/office/officeart/2005/8/layout/vList3"/>
    <dgm:cxn modelId="{C0735330-92AB-4A9C-B982-1392A336080E}" type="presOf" srcId="{1AE797A6-723E-4589-AEEB-33F0FD462841}" destId="{C0994166-B98C-4C62-A351-B9C4DBCB9271}" srcOrd="0" destOrd="0" presId="urn:microsoft.com/office/officeart/2005/8/layout/vList3"/>
    <dgm:cxn modelId="{174D471A-8DC2-4F8E-B329-2F02F06A729E}" srcId="{726DA927-F69F-491D-A832-E2FCDA8DC610}" destId="{B568549F-FB41-4AAC-B4F8-58AB5A3293AB}" srcOrd="0" destOrd="0" parTransId="{FEB5B415-5692-438B-8C69-BA019C9051D4}" sibTransId="{B81371E9-5CE7-49C0-94D7-57706A80195E}"/>
    <dgm:cxn modelId="{1597A45B-D9BF-4B39-A0DE-89F25D9EF7BF}" type="presOf" srcId="{726DA927-F69F-491D-A832-E2FCDA8DC610}" destId="{0D392EEB-A23F-4452-8ABB-D28FB025A294}" srcOrd="0" destOrd="0" presId="urn:microsoft.com/office/officeart/2005/8/layout/vList3"/>
    <dgm:cxn modelId="{26692F6A-997B-4059-8B79-FAFDAF034506}" srcId="{726DA927-F69F-491D-A832-E2FCDA8DC610}" destId="{F8BC643F-CDE4-48D7-A68B-7C666505FC78}" srcOrd="4" destOrd="0" parTransId="{D14B377C-F0BC-43F5-8CE8-A03271584A33}" sibTransId="{CE98C68F-DD61-4C97-9816-412FD7C301C1}"/>
    <dgm:cxn modelId="{B30908F3-6749-4012-9BA9-74F5FF3D7B86}" type="presOf" srcId="{E93945C6-60F7-4877-A8E5-CE9235BBF499}" destId="{41F57672-1E04-49C7-8689-59B6306F3191}" srcOrd="0" destOrd="0" presId="urn:microsoft.com/office/officeart/2005/8/layout/vList3"/>
    <dgm:cxn modelId="{D1270CA2-5890-4169-8AE4-4D4E2BE29E6E}" type="presParOf" srcId="{0D392EEB-A23F-4452-8ABB-D28FB025A294}" destId="{77317E16-D629-4628-881B-2213BA9E0FF6}" srcOrd="0" destOrd="0" presId="urn:microsoft.com/office/officeart/2005/8/layout/vList3"/>
    <dgm:cxn modelId="{E42C70C4-2AAB-429E-B9CA-BD5E80795795}" type="presParOf" srcId="{77317E16-D629-4628-881B-2213BA9E0FF6}" destId="{0A6B0D35-283F-4A00-B9D5-87EC12F6A05B}" srcOrd="0" destOrd="0" presId="urn:microsoft.com/office/officeart/2005/8/layout/vList3"/>
    <dgm:cxn modelId="{075AAF7A-582E-413C-88EC-55536D5768EC}" type="presParOf" srcId="{77317E16-D629-4628-881B-2213BA9E0FF6}" destId="{EAC3FC43-42E3-4EB0-B3E7-DFB77F1599F7}" srcOrd="1" destOrd="0" presId="urn:microsoft.com/office/officeart/2005/8/layout/vList3"/>
    <dgm:cxn modelId="{446E3128-6D44-4E7C-AFD0-7156062972C4}" type="presParOf" srcId="{0D392EEB-A23F-4452-8ABB-D28FB025A294}" destId="{6AAF4C39-9A0F-40CB-AC8C-BA6579B0B8AE}" srcOrd="1" destOrd="0" presId="urn:microsoft.com/office/officeart/2005/8/layout/vList3"/>
    <dgm:cxn modelId="{ABD2DDFD-EEFC-4E36-9E35-1A85C2038D0D}" type="presParOf" srcId="{0D392EEB-A23F-4452-8ABB-D28FB025A294}" destId="{E93E2572-904B-4CC1-AD40-D6441A382FFC}" srcOrd="2" destOrd="0" presId="urn:microsoft.com/office/officeart/2005/8/layout/vList3"/>
    <dgm:cxn modelId="{52E07E85-FAED-410E-BB25-96984F9AE1CD}" type="presParOf" srcId="{E93E2572-904B-4CC1-AD40-D6441A382FFC}" destId="{F433A774-9749-4904-974E-6A322CB54FA5}" srcOrd="0" destOrd="0" presId="urn:microsoft.com/office/officeart/2005/8/layout/vList3"/>
    <dgm:cxn modelId="{75F3081F-1415-4B3B-9D59-F4A57DB61043}" type="presParOf" srcId="{E93E2572-904B-4CC1-AD40-D6441A382FFC}" destId="{4B906AD2-B864-4987-8905-1FE95FC8282C}" srcOrd="1" destOrd="0" presId="urn:microsoft.com/office/officeart/2005/8/layout/vList3"/>
    <dgm:cxn modelId="{8584B1C0-CC39-4F29-A95E-D44AC5039A38}" type="presParOf" srcId="{0D392EEB-A23F-4452-8ABB-D28FB025A294}" destId="{2F503465-B363-4F19-8249-FC844415D338}" srcOrd="3" destOrd="0" presId="urn:microsoft.com/office/officeart/2005/8/layout/vList3"/>
    <dgm:cxn modelId="{E1E040C4-FB6B-4760-A29C-2584D65D4DE6}" type="presParOf" srcId="{0D392EEB-A23F-4452-8ABB-D28FB025A294}" destId="{7C2B1CB9-5F8F-412A-AB23-96DDDF0952A0}" srcOrd="4" destOrd="0" presId="urn:microsoft.com/office/officeart/2005/8/layout/vList3"/>
    <dgm:cxn modelId="{220B4AA5-ECBC-4C87-8199-7110990FBE6E}" type="presParOf" srcId="{7C2B1CB9-5F8F-412A-AB23-96DDDF0952A0}" destId="{C44D93D0-746D-4CA2-8E5E-629182464DE0}" srcOrd="0" destOrd="0" presId="urn:microsoft.com/office/officeart/2005/8/layout/vList3"/>
    <dgm:cxn modelId="{AA9EE96E-831A-4E07-8D9D-0FBB588401F8}" type="presParOf" srcId="{7C2B1CB9-5F8F-412A-AB23-96DDDF0952A0}" destId="{41F57672-1E04-49C7-8689-59B6306F3191}" srcOrd="1" destOrd="0" presId="urn:microsoft.com/office/officeart/2005/8/layout/vList3"/>
    <dgm:cxn modelId="{EB985C52-5401-444D-83FC-811038551EAB}" type="presParOf" srcId="{0D392EEB-A23F-4452-8ABB-D28FB025A294}" destId="{696E0AF7-F99F-48F5-85AE-1366B662AF91}" srcOrd="5" destOrd="0" presId="urn:microsoft.com/office/officeart/2005/8/layout/vList3"/>
    <dgm:cxn modelId="{22DFE800-7FF1-4B15-A729-7A872EEFD0BE}" type="presParOf" srcId="{0D392EEB-A23F-4452-8ABB-D28FB025A294}" destId="{71BFB694-CCB7-49A8-93AD-448DF75BECF6}" srcOrd="6" destOrd="0" presId="urn:microsoft.com/office/officeart/2005/8/layout/vList3"/>
    <dgm:cxn modelId="{54AEC4D1-ABF5-4242-8336-0D307C10718F}" type="presParOf" srcId="{71BFB694-CCB7-49A8-93AD-448DF75BECF6}" destId="{E2346844-2DD6-4CD5-B58B-7C4034DEA0CC}" srcOrd="0" destOrd="0" presId="urn:microsoft.com/office/officeart/2005/8/layout/vList3"/>
    <dgm:cxn modelId="{4ACF4608-0A25-4AA2-9945-FC6969505717}" type="presParOf" srcId="{71BFB694-CCB7-49A8-93AD-448DF75BECF6}" destId="{C0994166-B98C-4C62-A351-B9C4DBCB9271}" srcOrd="1" destOrd="0" presId="urn:microsoft.com/office/officeart/2005/8/layout/vList3"/>
    <dgm:cxn modelId="{7D94D9E3-7333-4FB0-B300-2E562B1751EF}" type="presParOf" srcId="{0D392EEB-A23F-4452-8ABB-D28FB025A294}" destId="{E55E5DA8-5F74-4AA4-822D-F246012676D5}" srcOrd="7" destOrd="0" presId="urn:microsoft.com/office/officeart/2005/8/layout/vList3"/>
    <dgm:cxn modelId="{1738D0C7-702C-4A0B-A972-F208BB239416}" type="presParOf" srcId="{0D392EEB-A23F-4452-8ABB-D28FB025A294}" destId="{10C9FBB0-0058-4E15-A6A7-59B4A01B720C}" srcOrd="8" destOrd="0" presId="urn:microsoft.com/office/officeart/2005/8/layout/vList3"/>
    <dgm:cxn modelId="{EB4A6FB7-5D67-4BBF-A36F-BEF51A714B8F}" type="presParOf" srcId="{10C9FBB0-0058-4E15-A6A7-59B4A01B720C}" destId="{E0C45F1A-B8FC-4F2F-8450-8D3293171D38}" srcOrd="0" destOrd="0" presId="urn:microsoft.com/office/officeart/2005/8/layout/vList3"/>
    <dgm:cxn modelId="{B91F89FE-0DCC-4B56-A3E8-0E1900DFDC2A}" type="presParOf" srcId="{10C9FBB0-0058-4E15-A6A7-59B4A01B720C}" destId="{45F6AC65-A150-4969-8217-4D8B456C07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6DA927-F69F-491D-A832-E2FCDA8DC610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8549F-FB41-4AAC-B4F8-58AB5A3293AB}">
      <dgm:prSet phldrT="[Texto]"/>
      <dgm:spPr/>
      <dgm:t>
        <a:bodyPr/>
        <a:lstStyle/>
        <a:p>
          <a:r>
            <a:rPr lang="es-ES" dirty="0" smtClean="0"/>
            <a:t>Ingresa a cursos</a:t>
          </a:r>
          <a:endParaRPr lang="es-ES" dirty="0"/>
        </a:p>
      </dgm:t>
    </dgm:pt>
    <dgm:pt modelId="{FEB5B415-5692-438B-8C69-BA019C9051D4}" type="parTrans" cxnId="{174D471A-8DC2-4F8E-B329-2F02F06A729E}">
      <dgm:prSet/>
      <dgm:spPr/>
      <dgm:t>
        <a:bodyPr/>
        <a:lstStyle/>
        <a:p>
          <a:endParaRPr lang="es-ES"/>
        </a:p>
      </dgm:t>
    </dgm:pt>
    <dgm:pt modelId="{B81371E9-5CE7-49C0-94D7-57706A80195E}" type="sibTrans" cxnId="{174D471A-8DC2-4F8E-B329-2F02F06A729E}">
      <dgm:prSet/>
      <dgm:spPr/>
      <dgm:t>
        <a:bodyPr/>
        <a:lstStyle/>
        <a:p>
          <a:endParaRPr lang="es-ES"/>
        </a:p>
      </dgm:t>
    </dgm:pt>
    <dgm:pt modelId="{5FF01264-8B2F-4703-8622-CC2BFC146FE8}">
      <dgm:prSet phldrT="[Texto]"/>
      <dgm:spPr/>
      <dgm:t>
        <a:bodyPr/>
        <a:lstStyle/>
        <a:p>
          <a:r>
            <a:rPr lang="es-ES" dirty="0" smtClean="0"/>
            <a:t>Presiona crear curso</a:t>
          </a:r>
          <a:endParaRPr lang="es-ES" dirty="0"/>
        </a:p>
      </dgm:t>
    </dgm:pt>
    <dgm:pt modelId="{5834AF47-E4A3-4B5E-B8AE-553567B678D6}" type="parTrans" cxnId="{8191D07B-3A36-482B-82DB-F6FFFE3E4266}">
      <dgm:prSet/>
      <dgm:spPr/>
      <dgm:t>
        <a:bodyPr/>
        <a:lstStyle/>
        <a:p>
          <a:endParaRPr lang="es-ES"/>
        </a:p>
      </dgm:t>
    </dgm:pt>
    <dgm:pt modelId="{E87B514B-F791-4350-B9C5-BA3FBA8B6B38}" type="sibTrans" cxnId="{8191D07B-3A36-482B-82DB-F6FFFE3E4266}">
      <dgm:prSet/>
      <dgm:spPr/>
      <dgm:t>
        <a:bodyPr/>
        <a:lstStyle/>
        <a:p>
          <a:endParaRPr lang="es-ES"/>
        </a:p>
      </dgm:t>
    </dgm:pt>
    <dgm:pt modelId="{E93945C6-60F7-4877-A8E5-CE9235BBF499}">
      <dgm:prSet phldrT="[Texto]"/>
      <dgm:spPr/>
      <dgm:t>
        <a:bodyPr/>
        <a:lstStyle/>
        <a:p>
          <a:r>
            <a:rPr lang="es-ES" dirty="0" smtClean="0"/>
            <a:t>Ingresa los datos básicos del curso</a:t>
          </a:r>
          <a:endParaRPr lang="es-ES" dirty="0"/>
        </a:p>
      </dgm:t>
    </dgm:pt>
    <dgm:pt modelId="{FF7876F5-F4DD-4DDE-8BD1-A30972859C31}" type="parTrans" cxnId="{298EAE1B-B790-4C1C-9B31-6890F7013E99}">
      <dgm:prSet/>
      <dgm:spPr/>
      <dgm:t>
        <a:bodyPr/>
        <a:lstStyle/>
        <a:p>
          <a:endParaRPr lang="es-ES"/>
        </a:p>
      </dgm:t>
    </dgm:pt>
    <dgm:pt modelId="{64D0BDA5-B195-4B94-A93B-7C6A95EF934D}" type="sibTrans" cxnId="{298EAE1B-B790-4C1C-9B31-6890F7013E99}">
      <dgm:prSet/>
      <dgm:spPr/>
      <dgm:t>
        <a:bodyPr/>
        <a:lstStyle/>
        <a:p>
          <a:endParaRPr lang="es-ES"/>
        </a:p>
      </dgm:t>
    </dgm:pt>
    <dgm:pt modelId="{1AE797A6-723E-4589-AEEB-33F0FD462841}">
      <dgm:prSet phldrT="[Texto]"/>
      <dgm:spPr/>
      <dgm:t>
        <a:bodyPr/>
        <a:lstStyle/>
        <a:p>
          <a:r>
            <a:rPr lang="es-ES" dirty="0" smtClean="0"/>
            <a:t>Agrega los módulos</a:t>
          </a:r>
          <a:endParaRPr lang="es-ES" dirty="0"/>
        </a:p>
      </dgm:t>
    </dgm:pt>
    <dgm:pt modelId="{C698D83C-05EC-419A-A6AE-11C917805B6F}" type="parTrans" cxnId="{66C4B936-5982-4F15-9124-3EDF80D5D9B2}">
      <dgm:prSet/>
      <dgm:spPr/>
      <dgm:t>
        <a:bodyPr/>
        <a:lstStyle/>
        <a:p>
          <a:endParaRPr lang="es-ES"/>
        </a:p>
      </dgm:t>
    </dgm:pt>
    <dgm:pt modelId="{63D946D8-DC8E-49E0-A9D3-C02F292A7793}" type="sibTrans" cxnId="{66C4B936-5982-4F15-9124-3EDF80D5D9B2}">
      <dgm:prSet/>
      <dgm:spPr/>
      <dgm:t>
        <a:bodyPr/>
        <a:lstStyle/>
        <a:p>
          <a:endParaRPr lang="es-ES"/>
        </a:p>
      </dgm:t>
    </dgm:pt>
    <dgm:pt modelId="{F8BC643F-CDE4-48D7-A68B-7C666505FC78}">
      <dgm:prSet phldrT="[Texto]"/>
      <dgm:spPr/>
      <dgm:t>
        <a:bodyPr/>
        <a:lstStyle/>
        <a:p>
          <a:r>
            <a:rPr lang="es-ES" dirty="0" smtClean="0"/>
            <a:t>Agrega las actividades para los módulos</a:t>
          </a:r>
          <a:endParaRPr lang="es-ES" dirty="0"/>
        </a:p>
      </dgm:t>
    </dgm:pt>
    <dgm:pt modelId="{D14B377C-F0BC-43F5-8CE8-A03271584A33}" type="parTrans" cxnId="{26692F6A-997B-4059-8B79-FAFDAF034506}">
      <dgm:prSet/>
      <dgm:spPr/>
      <dgm:t>
        <a:bodyPr/>
        <a:lstStyle/>
        <a:p>
          <a:endParaRPr lang="es-ES"/>
        </a:p>
      </dgm:t>
    </dgm:pt>
    <dgm:pt modelId="{CE98C68F-DD61-4C97-9816-412FD7C301C1}" type="sibTrans" cxnId="{26692F6A-997B-4059-8B79-FAFDAF034506}">
      <dgm:prSet/>
      <dgm:spPr/>
      <dgm:t>
        <a:bodyPr/>
        <a:lstStyle/>
        <a:p>
          <a:endParaRPr lang="es-ES"/>
        </a:p>
      </dgm:t>
    </dgm:pt>
    <dgm:pt modelId="{0D392EEB-A23F-4452-8ABB-D28FB025A294}" type="pres">
      <dgm:prSet presAssocID="{726DA927-F69F-491D-A832-E2FCDA8DC610}" presName="linearFlow" presStyleCnt="0">
        <dgm:presLayoutVars>
          <dgm:dir/>
          <dgm:resizeHandles val="exact"/>
        </dgm:presLayoutVars>
      </dgm:prSet>
      <dgm:spPr/>
    </dgm:pt>
    <dgm:pt modelId="{77317E16-D629-4628-881B-2213BA9E0FF6}" type="pres">
      <dgm:prSet presAssocID="{B568549F-FB41-4AAC-B4F8-58AB5A3293AB}" presName="composite" presStyleCnt="0"/>
      <dgm:spPr/>
    </dgm:pt>
    <dgm:pt modelId="{0A6B0D35-283F-4A00-B9D5-87EC12F6A05B}" type="pres">
      <dgm:prSet presAssocID="{B568549F-FB41-4AAC-B4F8-58AB5A3293AB}" presName="imgShp" presStyleLbl="fgImgPlace1" presStyleIdx="0" presStyleCnt="5"/>
      <dgm:spPr/>
    </dgm:pt>
    <dgm:pt modelId="{EAC3FC43-42E3-4EB0-B3E7-DFB77F1599F7}" type="pres">
      <dgm:prSet presAssocID="{B568549F-FB41-4AAC-B4F8-58AB5A3293A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F4C39-9A0F-40CB-AC8C-BA6579B0B8AE}" type="pres">
      <dgm:prSet presAssocID="{B81371E9-5CE7-49C0-94D7-57706A80195E}" presName="spacing" presStyleCnt="0"/>
      <dgm:spPr/>
    </dgm:pt>
    <dgm:pt modelId="{E93E2572-904B-4CC1-AD40-D6441A382FFC}" type="pres">
      <dgm:prSet presAssocID="{5FF01264-8B2F-4703-8622-CC2BFC146FE8}" presName="composite" presStyleCnt="0"/>
      <dgm:spPr/>
    </dgm:pt>
    <dgm:pt modelId="{F433A774-9749-4904-974E-6A322CB54FA5}" type="pres">
      <dgm:prSet presAssocID="{5FF01264-8B2F-4703-8622-CC2BFC146FE8}" presName="imgShp" presStyleLbl="fgImgPlace1" presStyleIdx="1" presStyleCnt="5"/>
      <dgm:spPr/>
    </dgm:pt>
    <dgm:pt modelId="{4B906AD2-B864-4987-8905-1FE95FC8282C}" type="pres">
      <dgm:prSet presAssocID="{5FF01264-8B2F-4703-8622-CC2BFC146FE8}" presName="txShp" presStyleLbl="node1" presStyleIdx="1" presStyleCnt="5">
        <dgm:presLayoutVars>
          <dgm:bulletEnabled val="1"/>
        </dgm:presLayoutVars>
      </dgm:prSet>
      <dgm:spPr/>
    </dgm:pt>
    <dgm:pt modelId="{2F503465-B363-4F19-8249-FC844415D338}" type="pres">
      <dgm:prSet presAssocID="{E87B514B-F791-4350-B9C5-BA3FBA8B6B38}" presName="spacing" presStyleCnt="0"/>
      <dgm:spPr/>
    </dgm:pt>
    <dgm:pt modelId="{7C2B1CB9-5F8F-412A-AB23-96DDDF0952A0}" type="pres">
      <dgm:prSet presAssocID="{E93945C6-60F7-4877-A8E5-CE9235BBF499}" presName="composite" presStyleCnt="0"/>
      <dgm:spPr/>
    </dgm:pt>
    <dgm:pt modelId="{C44D93D0-746D-4CA2-8E5E-629182464DE0}" type="pres">
      <dgm:prSet presAssocID="{E93945C6-60F7-4877-A8E5-CE9235BBF499}" presName="imgShp" presStyleLbl="fgImgPlace1" presStyleIdx="2" presStyleCnt="5"/>
      <dgm:spPr/>
    </dgm:pt>
    <dgm:pt modelId="{41F57672-1E04-49C7-8689-59B6306F3191}" type="pres">
      <dgm:prSet presAssocID="{E93945C6-60F7-4877-A8E5-CE9235BBF499}" presName="txShp" presStyleLbl="node1" presStyleIdx="2" presStyleCnt="5">
        <dgm:presLayoutVars>
          <dgm:bulletEnabled val="1"/>
        </dgm:presLayoutVars>
      </dgm:prSet>
      <dgm:spPr/>
    </dgm:pt>
    <dgm:pt modelId="{696E0AF7-F99F-48F5-85AE-1366B662AF91}" type="pres">
      <dgm:prSet presAssocID="{64D0BDA5-B195-4B94-A93B-7C6A95EF934D}" presName="spacing" presStyleCnt="0"/>
      <dgm:spPr/>
    </dgm:pt>
    <dgm:pt modelId="{71BFB694-CCB7-49A8-93AD-448DF75BECF6}" type="pres">
      <dgm:prSet presAssocID="{1AE797A6-723E-4589-AEEB-33F0FD462841}" presName="composite" presStyleCnt="0"/>
      <dgm:spPr/>
    </dgm:pt>
    <dgm:pt modelId="{E2346844-2DD6-4CD5-B58B-7C4034DEA0CC}" type="pres">
      <dgm:prSet presAssocID="{1AE797A6-723E-4589-AEEB-33F0FD462841}" presName="imgShp" presStyleLbl="fgImgPlace1" presStyleIdx="3" presStyleCnt="5"/>
      <dgm:spPr/>
    </dgm:pt>
    <dgm:pt modelId="{C0994166-B98C-4C62-A351-B9C4DBCB9271}" type="pres">
      <dgm:prSet presAssocID="{1AE797A6-723E-4589-AEEB-33F0FD46284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5E5DA8-5F74-4AA4-822D-F246012676D5}" type="pres">
      <dgm:prSet presAssocID="{63D946D8-DC8E-49E0-A9D3-C02F292A7793}" presName="spacing" presStyleCnt="0"/>
      <dgm:spPr/>
    </dgm:pt>
    <dgm:pt modelId="{10C9FBB0-0058-4E15-A6A7-59B4A01B720C}" type="pres">
      <dgm:prSet presAssocID="{F8BC643F-CDE4-48D7-A68B-7C666505FC78}" presName="composite" presStyleCnt="0"/>
      <dgm:spPr/>
    </dgm:pt>
    <dgm:pt modelId="{E0C45F1A-B8FC-4F2F-8450-8D3293171D38}" type="pres">
      <dgm:prSet presAssocID="{F8BC643F-CDE4-48D7-A68B-7C666505FC78}" presName="imgShp" presStyleLbl="fgImgPlace1" presStyleIdx="4" presStyleCnt="5"/>
      <dgm:spPr/>
    </dgm:pt>
    <dgm:pt modelId="{45F6AC65-A150-4969-8217-4D8B456C070E}" type="pres">
      <dgm:prSet presAssocID="{F8BC643F-CDE4-48D7-A68B-7C666505FC7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4DFA645-1868-474A-9510-4E0D90B22C0F}" type="presOf" srcId="{5FF01264-8B2F-4703-8622-CC2BFC146FE8}" destId="{4B906AD2-B864-4987-8905-1FE95FC8282C}" srcOrd="0" destOrd="0" presId="urn:microsoft.com/office/officeart/2005/8/layout/vList3"/>
    <dgm:cxn modelId="{298EAE1B-B790-4C1C-9B31-6890F7013E99}" srcId="{726DA927-F69F-491D-A832-E2FCDA8DC610}" destId="{E93945C6-60F7-4877-A8E5-CE9235BBF499}" srcOrd="2" destOrd="0" parTransId="{FF7876F5-F4DD-4DDE-8BD1-A30972859C31}" sibTransId="{64D0BDA5-B195-4B94-A93B-7C6A95EF934D}"/>
    <dgm:cxn modelId="{2B0CB815-C205-49E9-A5C1-DEEBA7472A67}" type="presOf" srcId="{F8BC643F-CDE4-48D7-A68B-7C666505FC78}" destId="{45F6AC65-A150-4969-8217-4D8B456C070E}" srcOrd="0" destOrd="0" presId="urn:microsoft.com/office/officeart/2005/8/layout/vList3"/>
    <dgm:cxn modelId="{713728A3-E17F-4B7B-9F81-F66605B7BD0B}" type="presOf" srcId="{1AE797A6-723E-4589-AEEB-33F0FD462841}" destId="{C0994166-B98C-4C62-A351-B9C4DBCB9271}" srcOrd="0" destOrd="0" presId="urn:microsoft.com/office/officeart/2005/8/layout/vList3"/>
    <dgm:cxn modelId="{2428D229-7128-4D6C-8E16-7A831D6372BD}" type="presOf" srcId="{726DA927-F69F-491D-A832-E2FCDA8DC610}" destId="{0D392EEB-A23F-4452-8ABB-D28FB025A294}" srcOrd="0" destOrd="0" presId="urn:microsoft.com/office/officeart/2005/8/layout/vList3"/>
    <dgm:cxn modelId="{66C4B936-5982-4F15-9124-3EDF80D5D9B2}" srcId="{726DA927-F69F-491D-A832-E2FCDA8DC610}" destId="{1AE797A6-723E-4589-AEEB-33F0FD462841}" srcOrd="3" destOrd="0" parTransId="{C698D83C-05EC-419A-A6AE-11C917805B6F}" sibTransId="{63D946D8-DC8E-49E0-A9D3-C02F292A7793}"/>
    <dgm:cxn modelId="{8191D07B-3A36-482B-82DB-F6FFFE3E4266}" srcId="{726DA927-F69F-491D-A832-E2FCDA8DC610}" destId="{5FF01264-8B2F-4703-8622-CC2BFC146FE8}" srcOrd="1" destOrd="0" parTransId="{5834AF47-E4A3-4B5E-B8AE-553567B678D6}" sibTransId="{E87B514B-F791-4350-B9C5-BA3FBA8B6B38}"/>
    <dgm:cxn modelId="{174D471A-8DC2-4F8E-B329-2F02F06A729E}" srcId="{726DA927-F69F-491D-A832-E2FCDA8DC610}" destId="{B568549F-FB41-4AAC-B4F8-58AB5A3293AB}" srcOrd="0" destOrd="0" parTransId="{FEB5B415-5692-438B-8C69-BA019C9051D4}" sibTransId="{B81371E9-5CE7-49C0-94D7-57706A80195E}"/>
    <dgm:cxn modelId="{26692F6A-997B-4059-8B79-FAFDAF034506}" srcId="{726DA927-F69F-491D-A832-E2FCDA8DC610}" destId="{F8BC643F-CDE4-48D7-A68B-7C666505FC78}" srcOrd="4" destOrd="0" parTransId="{D14B377C-F0BC-43F5-8CE8-A03271584A33}" sibTransId="{CE98C68F-DD61-4C97-9816-412FD7C301C1}"/>
    <dgm:cxn modelId="{6037A25F-07D2-46A3-BF65-4A794365462A}" type="presOf" srcId="{B568549F-FB41-4AAC-B4F8-58AB5A3293AB}" destId="{EAC3FC43-42E3-4EB0-B3E7-DFB77F1599F7}" srcOrd="0" destOrd="0" presId="urn:microsoft.com/office/officeart/2005/8/layout/vList3"/>
    <dgm:cxn modelId="{4D4DFBD1-E392-4AB5-8F0E-B6704B626565}" type="presOf" srcId="{E93945C6-60F7-4877-A8E5-CE9235BBF499}" destId="{41F57672-1E04-49C7-8689-59B6306F3191}" srcOrd="0" destOrd="0" presId="urn:microsoft.com/office/officeart/2005/8/layout/vList3"/>
    <dgm:cxn modelId="{6ECDC79D-E0A2-46F3-9663-9B1D03465730}" type="presParOf" srcId="{0D392EEB-A23F-4452-8ABB-D28FB025A294}" destId="{77317E16-D629-4628-881B-2213BA9E0FF6}" srcOrd="0" destOrd="0" presId="urn:microsoft.com/office/officeart/2005/8/layout/vList3"/>
    <dgm:cxn modelId="{F89661BC-C53A-4162-9DBA-80C3BAD9FBEE}" type="presParOf" srcId="{77317E16-D629-4628-881B-2213BA9E0FF6}" destId="{0A6B0D35-283F-4A00-B9D5-87EC12F6A05B}" srcOrd="0" destOrd="0" presId="urn:microsoft.com/office/officeart/2005/8/layout/vList3"/>
    <dgm:cxn modelId="{1DD6CF3C-097C-4BDE-A958-183E9E366F7B}" type="presParOf" srcId="{77317E16-D629-4628-881B-2213BA9E0FF6}" destId="{EAC3FC43-42E3-4EB0-B3E7-DFB77F1599F7}" srcOrd="1" destOrd="0" presId="urn:microsoft.com/office/officeart/2005/8/layout/vList3"/>
    <dgm:cxn modelId="{AE1AC76F-7447-41B8-BBF0-3B9DC7D153E4}" type="presParOf" srcId="{0D392EEB-A23F-4452-8ABB-D28FB025A294}" destId="{6AAF4C39-9A0F-40CB-AC8C-BA6579B0B8AE}" srcOrd="1" destOrd="0" presId="urn:microsoft.com/office/officeart/2005/8/layout/vList3"/>
    <dgm:cxn modelId="{E4D4810F-674B-4383-B771-0A49AEEBBF4C}" type="presParOf" srcId="{0D392EEB-A23F-4452-8ABB-D28FB025A294}" destId="{E93E2572-904B-4CC1-AD40-D6441A382FFC}" srcOrd="2" destOrd="0" presId="urn:microsoft.com/office/officeart/2005/8/layout/vList3"/>
    <dgm:cxn modelId="{338F6243-A5BC-4956-9A92-9289CA751F2B}" type="presParOf" srcId="{E93E2572-904B-4CC1-AD40-D6441A382FFC}" destId="{F433A774-9749-4904-974E-6A322CB54FA5}" srcOrd="0" destOrd="0" presId="urn:microsoft.com/office/officeart/2005/8/layout/vList3"/>
    <dgm:cxn modelId="{A3943B29-91DB-4C22-AEB0-7D5C32D44234}" type="presParOf" srcId="{E93E2572-904B-4CC1-AD40-D6441A382FFC}" destId="{4B906AD2-B864-4987-8905-1FE95FC8282C}" srcOrd="1" destOrd="0" presId="urn:microsoft.com/office/officeart/2005/8/layout/vList3"/>
    <dgm:cxn modelId="{230FF460-DF30-447B-BA57-805B00B4863D}" type="presParOf" srcId="{0D392EEB-A23F-4452-8ABB-D28FB025A294}" destId="{2F503465-B363-4F19-8249-FC844415D338}" srcOrd="3" destOrd="0" presId="urn:microsoft.com/office/officeart/2005/8/layout/vList3"/>
    <dgm:cxn modelId="{A2B594C2-F01A-444F-8947-4B7AF1C9CC70}" type="presParOf" srcId="{0D392EEB-A23F-4452-8ABB-D28FB025A294}" destId="{7C2B1CB9-5F8F-412A-AB23-96DDDF0952A0}" srcOrd="4" destOrd="0" presId="urn:microsoft.com/office/officeart/2005/8/layout/vList3"/>
    <dgm:cxn modelId="{C0639CFC-8C33-4570-88E5-80DFF9408710}" type="presParOf" srcId="{7C2B1CB9-5F8F-412A-AB23-96DDDF0952A0}" destId="{C44D93D0-746D-4CA2-8E5E-629182464DE0}" srcOrd="0" destOrd="0" presId="urn:microsoft.com/office/officeart/2005/8/layout/vList3"/>
    <dgm:cxn modelId="{7F94C965-C6A5-42D9-83FF-17D3C6B2D8A1}" type="presParOf" srcId="{7C2B1CB9-5F8F-412A-AB23-96DDDF0952A0}" destId="{41F57672-1E04-49C7-8689-59B6306F3191}" srcOrd="1" destOrd="0" presId="urn:microsoft.com/office/officeart/2005/8/layout/vList3"/>
    <dgm:cxn modelId="{8875F927-ED90-4C62-962C-AA7BEF825948}" type="presParOf" srcId="{0D392EEB-A23F-4452-8ABB-D28FB025A294}" destId="{696E0AF7-F99F-48F5-85AE-1366B662AF91}" srcOrd="5" destOrd="0" presId="urn:microsoft.com/office/officeart/2005/8/layout/vList3"/>
    <dgm:cxn modelId="{3CCBDBA4-0249-411C-8DF4-E9EDC0A47C72}" type="presParOf" srcId="{0D392EEB-A23F-4452-8ABB-D28FB025A294}" destId="{71BFB694-CCB7-49A8-93AD-448DF75BECF6}" srcOrd="6" destOrd="0" presId="urn:microsoft.com/office/officeart/2005/8/layout/vList3"/>
    <dgm:cxn modelId="{BB7DB9DC-7DC1-4E4A-BA1B-B7A6CEDF0146}" type="presParOf" srcId="{71BFB694-CCB7-49A8-93AD-448DF75BECF6}" destId="{E2346844-2DD6-4CD5-B58B-7C4034DEA0CC}" srcOrd="0" destOrd="0" presId="urn:microsoft.com/office/officeart/2005/8/layout/vList3"/>
    <dgm:cxn modelId="{C5A4740C-6966-4B16-BCC4-257CF42667EB}" type="presParOf" srcId="{71BFB694-CCB7-49A8-93AD-448DF75BECF6}" destId="{C0994166-B98C-4C62-A351-B9C4DBCB9271}" srcOrd="1" destOrd="0" presId="urn:microsoft.com/office/officeart/2005/8/layout/vList3"/>
    <dgm:cxn modelId="{944EB291-4375-4D22-8D7C-9CDD25E72CA9}" type="presParOf" srcId="{0D392EEB-A23F-4452-8ABB-D28FB025A294}" destId="{E55E5DA8-5F74-4AA4-822D-F246012676D5}" srcOrd="7" destOrd="0" presId="urn:microsoft.com/office/officeart/2005/8/layout/vList3"/>
    <dgm:cxn modelId="{BF9F9113-C57B-4E04-AA63-2F88DA67649C}" type="presParOf" srcId="{0D392EEB-A23F-4452-8ABB-D28FB025A294}" destId="{10C9FBB0-0058-4E15-A6A7-59B4A01B720C}" srcOrd="8" destOrd="0" presId="urn:microsoft.com/office/officeart/2005/8/layout/vList3"/>
    <dgm:cxn modelId="{6D26959C-BB83-4BFF-88AA-B155CCE61919}" type="presParOf" srcId="{10C9FBB0-0058-4E15-A6A7-59B4A01B720C}" destId="{E0C45F1A-B8FC-4F2F-8450-8D3293171D38}" srcOrd="0" destOrd="0" presId="urn:microsoft.com/office/officeart/2005/8/layout/vList3"/>
    <dgm:cxn modelId="{ADB22083-4673-430B-8E1A-B8971CB01B60}" type="presParOf" srcId="{10C9FBB0-0058-4E15-A6A7-59B4A01B720C}" destId="{45F6AC65-A150-4969-8217-4D8B456C07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6DA927-F69F-491D-A832-E2FCDA8DC610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8549F-FB41-4AAC-B4F8-58AB5A3293AB}">
      <dgm:prSet phldrT="[Texto]"/>
      <dgm:spPr/>
      <dgm:t>
        <a:bodyPr/>
        <a:lstStyle/>
        <a:p>
          <a:r>
            <a:rPr lang="es-ES" dirty="0" smtClean="0"/>
            <a:t>Ingresa a cursos</a:t>
          </a:r>
          <a:endParaRPr lang="es-ES" dirty="0"/>
        </a:p>
      </dgm:t>
    </dgm:pt>
    <dgm:pt modelId="{FEB5B415-5692-438B-8C69-BA019C9051D4}" type="parTrans" cxnId="{174D471A-8DC2-4F8E-B329-2F02F06A729E}">
      <dgm:prSet/>
      <dgm:spPr/>
      <dgm:t>
        <a:bodyPr/>
        <a:lstStyle/>
        <a:p>
          <a:endParaRPr lang="es-ES"/>
        </a:p>
      </dgm:t>
    </dgm:pt>
    <dgm:pt modelId="{B81371E9-5CE7-49C0-94D7-57706A80195E}" type="sibTrans" cxnId="{174D471A-8DC2-4F8E-B329-2F02F06A729E}">
      <dgm:prSet/>
      <dgm:spPr/>
      <dgm:t>
        <a:bodyPr/>
        <a:lstStyle/>
        <a:p>
          <a:endParaRPr lang="es-ES"/>
        </a:p>
      </dgm:t>
    </dgm:pt>
    <dgm:pt modelId="{5FF01264-8B2F-4703-8622-CC2BFC146FE8}">
      <dgm:prSet phldrT="[Texto]"/>
      <dgm:spPr/>
      <dgm:t>
        <a:bodyPr/>
        <a:lstStyle/>
        <a:p>
          <a:r>
            <a:rPr lang="es-ES" dirty="0" smtClean="0"/>
            <a:t>Presiona crear curso</a:t>
          </a:r>
          <a:endParaRPr lang="es-ES" dirty="0"/>
        </a:p>
      </dgm:t>
    </dgm:pt>
    <dgm:pt modelId="{5834AF47-E4A3-4B5E-B8AE-553567B678D6}" type="parTrans" cxnId="{8191D07B-3A36-482B-82DB-F6FFFE3E4266}">
      <dgm:prSet/>
      <dgm:spPr/>
      <dgm:t>
        <a:bodyPr/>
        <a:lstStyle/>
        <a:p>
          <a:endParaRPr lang="es-ES"/>
        </a:p>
      </dgm:t>
    </dgm:pt>
    <dgm:pt modelId="{E87B514B-F791-4350-B9C5-BA3FBA8B6B38}" type="sibTrans" cxnId="{8191D07B-3A36-482B-82DB-F6FFFE3E4266}">
      <dgm:prSet/>
      <dgm:spPr/>
      <dgm:t>
        <a:bodyPr/>
        <a:lstStyle/>
        <a:p>
          <a:endParaRPr lang="es-ES"/>
        </a:p>
      </dgm:t>
    </dgm:pt>
    <dgm:pt modelId="{E93945C6-60F7-4877-A8E5-CE9235BBF499}">
      <dgm:prSet phldrT="[Texto]"/>
      <dgm:spPr/>
      <dgm:t>
        <a:bodyPr/>
        <a:lstStyle/>
        <a:p>
          <a:r>
            <a:rPr lang="es-ES" dirty="0" smtClean="0"/>
            <a:t>Ingresa los datos básicos del curso</a:t>
          </a:r>
          <a:endParaRPr lang="es-ES" dirty="0"/>
        </a:p>
      </dgm:t>
    </dgm:pt>
    <dgm:pt modelId="{FF7876F5-F4DD-4DDE-8BD1-A30972859C31}" type="parTrans" cxnId="{298EAE1B-B790-4C1C-9B31-6890F7013E99}">
      <dgm:prSet/>
      <dgm:spPr/>
      <dgm:t>
        <a:bodyPr/>
        <a:lstStyle/>
        <a:p>
          <a:endParaRPr lang="es-ES"/>
        </a:p>
      </dgm:t>
    </dgm:pt>
    <dgm:pt modelId="{64D0BDA5-B195-4B94-A93B-7C6A95EF934D}" type="sibTrans" cxnId="{298EAE1B-B790-4C1C-9B31-6890F7013E99}">
      <dgm:prSet/>
      <dgm:spPr/>
      <dgm:t>
        <a:bodyPr/>
        <a:lstStyle/>
        <a:p>
          <a:endParaRPr lang="es-ES"/>
        </a:p>
      </dgm:t>
    </dgm:pt>
    <dgm:pt modelId="{1AE797A6-723E-4589-AEEB-33F0FD462841}">
      <dgm:prSet phldrT="[Texto]"/>
      <dgm:spPr/>
      <dgm:t>
        <a:bodyPr/>
        <a:lstStyle/>
        <a:p>
          <a:r>
            <a:rPr lang="es-ES" dirty="0" smtClean="0"/>
            <a:t>Agrega los módulos</a:t>
          </a:r>
          <a:endParaRPr lang="es-ES" dirty="0"/>
        </a:p>
      </dgm:t>
    </dgm:pt>
    <dgm:pt modelId="{C698D83C-05EC-419A-A6AE-11C917805B6F}" type="parTrans" cxnId="{66C4B936-5982-4F15-9124-3EDF80D5D9B2}">
      <dgm:prSet/>
      <dgm:spPr/>
      <dgm:t>
        <a:bodyPr/>
        <a:lstStyle/>
        <a:p>
          <a:endParaRPr lang="es-ES"/>
        </a:p>
      </dgm:t>
    </dgm:pt>
    <dgm:pt modelId="{63D946D8-DC8E-49E0-A9D3-C02F292A7793}" type="sibTrans" cxnId="{66C4B936-5982-4F15-9124-3EDF80D5D9B2}">
      <dgm:prSet/>
      <dgm:spPr/>
      <dgm:t>
        <a:bodyPr/>
        <a:lstStyle/>
        <a:p>
          <a:endParaRPr lang="es-ES"/>
        </a:p>
      </dgm:t>
    </dgm:pt>
    <dgm:pt modelId="{F8BC643F-CDE4-48D7-A68B-7C666505FC78}">
      <dgm:prSet phldrT="[Texto]"/>
      <dgm:spPr/>
      <dgm:t>
        <a:bodyPr/>
        <a:lstStyle/>
        <a:p>
          <a:r>
            <a:rPr lang="es-ES" dirty="0" smtClean="0"/>
            <a:t>Agrega las actividades para los módulos</a:t>
          </a:r>
          <a:endParaRPr lang="es-ES" dirty="0"/>
        </a:p>
      </dgm:t>
    </dgm:pt>
    <dgm:pt modelId="{D14B377C-F0BC-43F5-8CE8-A03271584A33}" type="parTrans" cxnId="{26692F6A-997B-4059-8B79-FAFDAF034506}">
      <dgm:prSet/>
      <dgm:spPr/>
      <dgm:t>
        <a:bodyPr/>
        <a:lstStyle/>
        <a:p>
          <a:endParaRPr lang="es-ES"/>
        </a:p>
      </dgm:t>
    </dgm:pt>
    <dgm:pt modelId="{CE98C68F-DD61-4C97-9816-412FD7C301C1}" type="sibTrans" cxnId="{26692F6A-997B-4059-8B79-FAFDAF034506}">
      <dgm:prSet/>
      <dgm:spPr/>
      <dgm:t>
        <a:bodyPr/>
        <a:lstStyle/>
        <a:p>
          <a:endParaRPr lang="es-ES"/>
        </a:p>
      </dgm:t>
    </dgm:pt>
    <dgm:pt modelId="{0D392EEB-A23F-4452-8ABB-D28FB025A294}" type="pres">
      <dgm:prSet presAssocID="{726DA927-F69F-491D-A832-E2FCDA8DC610}" presName="linearFlow" presStyleCnt="0">
        <dgm:presLayoutVars>
          <dgm:dir/>
          <dgm:resizeHandles val="exact"/>
        </dgm:presLayoutVars>
      </dgm:prSet>
      <dgm:spPr/>
    </dgm:pt>
    <dgm:pt modelId="{77317E16-D629-4628-881B-2213BA9E0FF6}" type="pres">
      <dgm:prSet presAssocID="{B568549F-FB41-4AAC-B4F8-58AB5A3293AB}" presName="composite" presStyleCnt="0"/>
      <dgm:spPr/>
    </dgm:pt>
    <dgm:pt modelId="{0A6B0D35-283F-4A00-B9D5-87EC12F6A05B}" type="pres">
      <dgm:prSet presAssocID="{B568549F-FB41-4AAC-B4F8-58AB5A3293AB}" presName="imgShp" presStyleLbl="fgImgPlace1" presStyleIdx="0" presStyleCnt="5"/>
      <dgm:spPr/>
    </dgm:pt>
    <dgm:pt modelId="{EAC3FC43-42E3-4EB0-B3E7-DFB77F1599F7}" type="pres">
      <dgm:prSet presAssocID="{B568549F-FB41-4AAC-B4F8-58AB5A3293A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F4C39-9A0F-40CB-AC8C-BA6579B0B8AE}" type="pres">
      <dgm:prSet presAssocID="{B81371E9-5CE7-49C0-94D7-57706A80195E}" presName="spacing" presStyleCnt="0"/>
      <dgm:spPr/>
    </dgm:pt>
    <dgm:pt modelId="{E93E2572-904B-4CC1-AD40-D6441A382FFC}" type="pres">
      <dgm:prSet presAssocID="{5FF01264-8B2F-4703-8622-CC2BFC146FE8}" presName="composite" presStyleCnt="0"/>
      <dgm:spPr/>
    </dgm:pt>
    <dgm:pt modelId="{F433A774-9749-4904-974E-6A322CB54FA5}" type="pres">
      <dgm:prSet presAssocID="{5FF01264-8B2F-4703-8622-CC2BFC146FE8}" presName="imgShp" presStyleLbl="fgImgPlace1" presStyleIdx="1" presStyleCnt="5"/>
      <dgm:spPr/>
    </dgm:pt>
    <dgm:pt modelId="{4B906AD2-B864-4987-8905-1FE95FC8282C}" type="pres">
      <dgm:prSet presAssocID="{5FF01264-8B2F-4703-8622-CC2BFC146FE8}" presName="txShp" presStyleLbl="node1" presStyleIdx="1" presStyleCnt="5">
        <dgm:presLayoutVars>
          <dgm:bulletEnabled val="1"/>
        </dgm:presLayoutVars>
      </dgm:prSet>
      <dgm:spPr/>
    </dgm:pt>
    <dgm:pt modelId="{2F503465-B363-4F19-8249-FC844415D338}" type="pres">
      <dgm:prSet presAssocID="{E87B514B-F791-4350-B9C5-BA3FBA8B6B38}" presName="spacing" presStyleCnt="0"/>
      <dgm:spPr/>
    </dgm:pt>
    <dgm:pt modelId="{7C2B1CB9-5F8F-412A-AB23-96DDDF0952A0}" type="pres">
      <dgm:prSet presAssocID="{E93945C6-60F7-4877-A8E5-CE9235BBF499}" presName="composite" presStyleCnt="0"/>
      <dgm:spPr/>
    </dgm:pt>
    <dgm:pt modelId="{C44D93D0-746D-4CA2-8E5E-629182464DE0}" type="pres">
      <dgm:prSet presAssocID="{E93945C6-60F7-4877-A8E5-CE9235BBF499}" presName="imgShp" presStyleLbl="fgImgPlace1" presStyleIdx="2" presStyleCnt="5"/>
      <dgm:spPr/>
    </dgm:pt>
    <dgm:pt modelId="{41F57672-1E04-49C7-8689-59B6306F3191}" type="pres">
      <dgm:prSet presAssocID="{E93945C6-60F7-4877-A8E5-CE9235BBF499}" presName="txShp" presStyleLbl="node1" presStyleIdx="2" presStyleCnt="5">
        <dgm:presLayoutVars>
          <dgm:bulletEnabled val="1"/>
        </dgm:presLayoutVars>
      </dgm:prSet>
      <dgm:spPr/>
    </dgm:pt>
    <dgm:pt modelId="{696E0AF7-F99F-48F5-85AE-1366B662AF91}" type="pres">
      <dgm:prSet presAssocID="{64D0BDA5-B195-4B94-A93B-7C6A95EF934D}" presName="spacing" presStyleCnt="0"/>
      <dgm:spPr/>
    </dgm:pt>
    <dgm:pt modelId="{71BFB694-CCB7-49A8-93AD-448DF75BECF6}" type="pres">
      <dgm:prSet presAssocID="{1AE797A6-723E-4589-AEEB-33F0FD462841}" presName="composite" presStyleCnt="0"/>
      <dgm:spPr/>
    </dgm:pt>
    <dgm:pt modelId="{E2346844-2DD6-4CD5-B58B-7C4034DEA0CC}" type="pres">
      <dgm:prSet presAssocID="{1AE797A6-723E-4589-AEEB-33F0FD462841}" presName="imgShp" presStyleLbl="fgImgPlace1" presStyleIdx="3" presStyleCnt="5"/>
      <dgm:spPr/>
    </dgm:pt>
    <dgm:pt modelId="{C0994166-B98C-4C62-A351-B9C4DBCB9271}" type="pres">
      <dgm:prSet presAssocID="{1AE797A6-723E-4589-AEEB-33F0FD46284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5E5DA8-5F74-4AA4-822D-F246012676D5}" type="pres">
      <dgm:prSet presAssocID="{63D946D8-DC8E-49E0-A9D3-C02F292A7793}" presName="spacing" presStyleCnt="0"/>
      <dgm:spPr/>
    </dgm:pt>
    <dgm:pt modelId="{10C9FBB0-0058-4E15-A6A7-59B4A01B720C}" type="pres">
      <dgm:prSet presAssocID="{F8BC643F-CDE4-48D7-A68B-7C666505FC78}" presName="composite" presStyleCnt="0"/>
      <dgm:spPr/>
    </dgm:pt>
    <dgm:pt modelId="{E0C45F1A-B8FC-4F2F-8450-8D3293171D38}" type="pres">
      <dgm:prSet presAssocID="{F8BC643F-CDE4-48D7-A68B-7C666505FC78}" presName="imgShp" presStyleLbl="fgImgPlace1" presStyleIdx="4" presStyleCnt="5"/>
      <dgm:spPr/>
    </dgm:pt>
    <dgm:pt modelId="{45F6AC65-A150-4969-8217-4D8B456C070E}" type="pres">
      <dgm:prSet presAssocID="{F8BC643F-CDE4-48D7-A68B-7C666505FC7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8EAE1B-B790-4C1C-9B31-6890F7013E99}" srcId="{726DA927-F69F-491D-A832-E2FCDA8DC610}" destId="{E93945C6-60F7-4877-A8E5-CE9235BBF499}" srcOrd="2" destOrd="0" parTransId="{FF7876F5-F4DD-4DDE-8BD1-A30972859C31}" sibTransId="{64D0BDA5-B195-4B94-A93B-7C6A95EF934D}"/>
    <dgm:cxn modelId="{174D471A-8DC2-4F8E-B329-2F02F06A729E}" srcId="{726DA927-F69F-491D-A832-E2FCDA8DC610}" destId="{B568549F-FB41-4AAC-B4F8-58AB5A3293AB}" srcOrd="0" destOrd="0" parTransId="{FEB5B415-5692-438B-8C69-BA019C9051D4}" sibTransId="{B81371E9-5CE7-49C0-94D7-57706A80195E}"/>
    <dgm:cxn modelId="{6D51C5B1-A67B-4389-8EF5-69D6FB4B9BC7}" type="presOf" srcId="{726DA927-F69F-491D-A832-E2FCDA8DC610}" destId="{0D392EEB-A23F-4452-8ABB-D28FB025A294}" srcOrd="0" destOrd="0" presId="urn:microsoft.com/office/officeart/2005/8/layout/vList3"/>
    <dgm:cxn modelId="{7AA015AF-6351-491A-9DAD-B11F5822BD7B}" type="presOf" srcId="{F8BC643F-CDE4-48D7-A68B-7C666505FC78}" destId="{45F6AC65-A150-4969-8217-4D8B456C070E}" srcOrd="0" destOrd="0" presId="urn:microsoft.com/office/officeart/2005/8/layout/vList3"/>
    <dgm:cxn modelId="{4D699957-62A7-43AB-B946-60F11836E15F}" type="presOf" srcId="{B568549F-FB41-4AAC-B4F8-58AB5A3293AB}" destId="{EAC3FC43-42E3-4EB0-B3E7-DFB77F1599F7}" srcOrd="0" destOrd="0" presId="urn:microsoft.com/office/officeart/2005/8/layout/vList3"/>
    <dgm:cxn modelId="{8191D07B-3A36-482B-82DB-F6FFFE3E4266}" srcId="{726DA927-F69F-491D-A832-E2FCDA8DC610}" destId="{5FF01264-8B2F-4703-8622-CC2BFC146FE8}" srcOrd="1" destOrd="0" parTransId="{5834AF47-E4A3-4B5E-B8AE-553567B678D6}" sibTransId="{E87B514B-F791-4350-B9C5-BA3FBA8B6B38}"/>
    <dgm:cxn modelId="{4A9E827D-98EC-4F02-A4EF-724CB80800CE}" type="presOf" srcId="{1AE797A6-723E-4589-AEEB-33F0FD462841}" destId="{C0994166-B98C-4C62-A351-B9C4DBCB9271}" srcOrd="0" destOrd="0" presId="urn:microsoft.com/office/officeart/2005/8/layout/vList3"/>
    <dgm:cxn modelId="{66C4B936-5982-4F15-9124-3EDF80D5D9B2}" srcId="{726DA927-F69F-491D-A832-E2FCDA8DC610}" destId="{1AE797A6-723E-4589-AEEB-33F0FD462841}" srcOrd="3" destOrd="0" parTransId="{C698D83C-05EC-419A-A6AE-11C917805B6F}" sibTransId="{63D946D8-DC8E-49E0-A9D3-C02F292A7793}"/>
    <dgm:cxn modelId="{1D1230FF-EDD3-400C-85D0-B65417909F98}" type="presOf" srcId="{5FF01264-8B2F-4703-8622-CC2BFC146FE8}" destId="{4B906AD2-B864-4987-8905-1FE95FC8282C}" srcOrd="0" destOrd="0" presId="urn:microsoft.com/office/officeart/2005/8/layout/vList3"/>
    <dgm:cxn modelId="{5280C540-0F49-4161-9D59-D750D5467EF9}" type="presOf" srcId="{E93945C6-60F7-4877-A8E5-CE9235BBF499}" destId="{41F57672-1E04-49C7-8689-59B6306F3191}" srcOrd="0" destOrd="0" presId="urn:microsoft.com/office/officeart/2005/8/layout/vList3"/>
    <dgm:cxn modelId="{26692F6A-997B-4059-8B79-FAFDAF034506}" srcId="{726DA927-F69F-491D-A832-E2FCDA8DC610}" destId="{F8BC643F-CDE4-48D7-A68B-7C666505FC78}" srcOrd="4" destOrd="0" parTransId="{D14B377C-F0BC-43F5-8CE8-A03271584A33}" sibTransId="{CE98C68F-DD61-4C97-9816-412FD7C301C1}"/>
    <dgm:cxn modelId="{9FC9A3EB-4723-4A77-8A67-BD0771828CB1}" type="presParOf" srcId="{0D392EEB-A23F-4452-8ABB-D28FB025A294}" destId="{77317E16-D629-4628-881B-2213BA9E0FF6}" srcOrd="0" destOrd="0" presId="urn:microsoft.com/office/officeart/2005/8/layout/vList3"/>
    <dgm:cxn modelId="{AB2F3935-0797-4077-8D92-03F738830DC3}" type="presParOf" srcId="{77317E16-D629-4628-881B-2213BA9E0FF6}" destId="{0A6B0D35-283F-4A00-B9D5-87EC12F6A05B}" srcOrd="0" destOrd="0" presId="urn:microsoft.com/office/officeart/2005/8/layout/vList3"/>
    <dgm:cxn modelId="{651D00F7-3B5F-40CD-A6E4-6DB7A0FDDDAB}" type="presParOf" srcId="{77317E16-D629-4628-881B-2213BA9E0FF6}" destId="{EAC3FC43-42E3-4EB0-B3E7-DFB77F1599F7}" srcOrd="1" destOrd="0" presId="urn:microsoft.com/office/officeart/2005/8/layout/vList3"/>
    <dgm:cxn modelId="{239E676B-CAF0-4D70-9D59-93E540B0ADD5}" type="presParOf" srcId="{0D392EEB-A23F-4452-8ABB-D28FB025A294}" destId="{6AAF4C39-9A0F-40CB-AC8C-BA6579B0B8AE}" srcOrd="1" destOrd="0" presId="urn:microsoft.com/office/officeart/2005/8/layout/vList3"/>
    <dgm:cxn modelId="{BD5E7984-8C79-4583-93D0-6F4B777AC83B}" type="presParOf" srcId="{0D392EEB-A23F-4452-8ABB-D28FB025A294}" destId="{E93E2572-904B-4CC1-AD40-D6441A382FFC}" srcOrd="2" destOrd="0" presId="urn:microsoft.com/office/officeart/2005/8/layout/vList3"/>
    <dgm:cxn modelId="{C4116DE7-EBC6-4794-B1A2-3679AAE5ED40}" type="presParOf" srcId="{E93E2572-904B-4CC1-AD40-D6441A382FFC}" destId="{F433A774-9749-4904-974E-6A322CB54FA5}" srcOrd="0" destOrd="0" presId="urn:microsoft.com/office/officeart/2005/8/layout/vList3"/>
    <dgm:cxn modelId="{688128BC-9212-4BB9-8A1A-2014013CA581}" type="presParOf" srcId="{E93E2572-904B-4CC1-AD40-D6441A382FFC}" destId="{4B906AD2-B864-4987-8905-1FE95FC8282C}" srcOrd="1" destOrd="0" presId="urn:microsoft.com/office/officeart/2005/8/layout/vList3"/>
    <dgm:cxn modelId="{0CA73413-3A79-4E0F-B05E-245CFD56F771}" type="presParOf" srcId="{0D392EEB-A23F-4452-8ABB-D28FB025A294}" destId="{2F503465-B363-4F19-8249-FC844415D338}" srcOrd="3" destOrd="0" presId="urn:microsoft.com/office/officeart/2005/8/layout/vList3"/>
    <dgm:cxn modelId="{65ACDF5B-D5CB-42FD-AFA7-E4138006BCD2}" type="presParOf" srcId="{0D392EEB-A23F-4452-8ABB-D28FB025A294}" destId="{7C2B1CB9-5F8F-412A-AB23-96DDDF0952A0}" srcOrd="4" destOrd="0" presId="urn:microsoft.com/office/officeart/2005/8/layout/vList3"/>
    <dgm:cxn modelId="{D77122F9-090A-4F94-91B8-9029D0404916}" type="presParOf" srcId="{7C2B1CB9-5F8F-412A-AB23-96DDDF0952A0}" destId="{C44D93D0-746D-4CA2-8E5E-629182464DE0}" srcOrd="0" destOrd="0" presId="urn:microsoft.com/office/officeart/2005/8/layout/vList3"/>
    <dgm:cxn modelId="{78761BD2-848F-4EFC-A63A-CE5844A6D1A6}" type="presParOf" srcId="{7C2B1CB9-5F8F-412A-AB23-96DDDF0952A0}" destId="{41F57672-1E04-49C7-8689-59B6306F3191}" srcOrd="1" destOrd="0" presId="urn:microsoft.com/office/officeart/2005/8/layout/vList3"/>
    <dgm:cxn modelId="{3BC1AABA-6E8F-4B9C-8CAD-2F8C45E15B6B}" type="presParOf" srcId="{0D392EEB-A23F-4452-8ABB-D28FB025A294}" destId="{696E0AF7-F99F-48F5-85AE-1366B662AF91}" srcOrd="5" destOrd="0" presId="urn:microsoft.com/office/officeart/2005/8/layout/vList3"/>
    <dgm:cxn modelId="{4712471A-D968-44D1-B529-58217467F23A}" type="presParOf" srcId="{0D392EEB-A23F-4452-8ABB-D28FB025A294}" destId="{71BFB694-CCB7-49A8-93AD-448DF75BECF6}" srcOrd="6" destOrd="0" presId="urn:microsoft.com/office/officeart/2005/8/layout/vList3"/>
    <dgm:cxn modelId="{C3052BC5-5078-4DC9-A27F-E24AF63D3E4D}" type="presParOf" srcId="{71BFB694-CCB7-49A8-93AD-448DF75BECF6}" destId="{E2346844-2DD6-4CD5-B58B-7C4034DEA0CC}" srcOrd="0" destOrd="0" presId="urn:microsoft.com/office/officeart/2005/8/layout/vList3"/>
    <dgm:cxn modelId="{FE4D3415-9226-4BDC-A2DF-4B21EF692BB2}" type="presParOf" srcId="{71BFB694-CCB7-49A8-93AD-448DF75BECF6}" destId="{C0994166-B98C-4C62-A351-B9C4DBCB9271}" srcOrd="1" destOrd="0" presId="urn:microsoft.com/office/officeart/2005/8/layout/vList3"/>
    <dgm:cxn modelId="{A3E605D4-F0F1-4477-B546-637F59693EA4}" type="presParOf" srcId="{0D392EEB-A23F-4452-8ABB-D28FB025A294}" destId="{E55E5DA8-5F74-4AA4-822D-F246012676D5}" srcOrd="7" destOrd="0" presId="urn:microsoft.com/office/officeart/2005/8/layout/vList3"/>
    <dgm:cxn modelId="{801B940A-B57F-4D2C-A45D-95036C88AE77}" type="presParOf" srcId="{0D392EEB-A23F-4452-8ABB-D28FB025A294}" destId="{10C9FBB0-0058-4E15-A6A7-59B4A01B720C}" srcOrd="8" destOrd="0" presId="urn:microsoft.com/office/officeart/2005/8/layout/vList3"/>
    <dgm:cxn modelId="{B1EFE6CA-51FC-4A53-9AA7-FFFEAB91D2B5}" type="presParOf" srcId="{10C9FBB0-0058-4E15-A6A7-59B4A01B720C}" destId="{E0C45F1A-B8FC-4F2F-8450-8D3293171D38}" srcOrd="0" destOrd="0" presId="urn:microsoft.com/office/officeart/2005/8/layout/vList3"/>
    <dgm:cxn modelId="{D7651716-A2A9-4105-B598-7C91BD974D70}" type="presParOf" srcId="{10C9FBB0-0058-4E15-A6A7-59B4A01B720C}" destId="{45F6AC65-A150-4969-8217-4D8B456C07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6DA927-F69F-491D-A832-E2FCDA8DC610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8549F-FB41-4AAC-B4F8-58AB5A3293AB}">
      <dgm:prSet phldrT="[Texto]"/>
      <dgm:spPr/>
      <dgm:t>
        <a:bodyPr/>
        <a:lstStyle/>
        <a:p>
          <a:r>
            <a:rPr lang="es-ES" dirty="0" smtClean="0"/>
            <a:t>Ingresa a cursos</a:t>
          </a:r>
          <a:endParaRPr lang="es-ES" dirty="0"/>
        </a:p>
      </dgm:t>
    </dgm:pt>
    <dgm:pt modelId="{FEB5B415-5692-438B-8C69-BA019C9051D4}" type="parTrans" cxnId="{174D471A-8DC2-4F8E-B329-2F02F06A729E}">
      <dgm:prSet/>
      <dgm:spPr/>
      <dgm:t>
        <a:bodyPr/>
        <a:lstStyle/>
        <a:p>
          <a:endParaRPr lang="es-ES"/>
        </a:p>
      </dgm:t>
    </dgm:pt>
    <dgm:pt modelId="{B81371E9-5CE7-49C0-94D7-57706A80195E}" type="sibTrans" cxnId="{174D471A-8DC2-4F8E-B329-2F02F06A729E}">
      <dgm:prSet/>
      <dgm:spPr/>
      <dgm:t>
        <a:bodyPr/>
        <a:lstStyle/>
        <a:p>
          <a:endParaRPr lang="es-ES"/>
        </a:p>
      </dgm:t>
    </dgm:pt>
    <dgm:pt modelId="{5FF01264-8B2F-4703-8622-CC2BFC146FE8}">
      <dgm:prSet phldrT="[Texto]"/>
      <dgm:spPr/>
      <dgm:t>
        <a:bodyPr/>
        <a:lstStyle/>
        <a:p>
          <a:r>
            <a:rPr lang="es-ES" dirty="0" smtClean="0"/>
            <a:t>Presiona crear curso</a:t>
          </a:r>
          <a:endParaRPr lang="es-ES" dirty="0"/>
        </a:p>
      </dgm:t>
    </dgm:pt>
    <dgm:pt modelId="{5834AF47-E4A3-4B5E-B8AE-553567B678D6}" type="parTrans" cxnId="{8191D07B-3A36-482B-82DB-F6FFFE3E4266}">
      <dgm:prSet/>
      <dgm:spPr/>
      <dgm:t>
        <a:bodyPr/>
        <a:lstStyle/>
        <a:p>
          <a:endParaRPr lang="es-ES"/>
        </a:p>
      </dgm:t>
    </dgm:pt>
    <dgm:pt modelId="{E87B514B-F791-4350-B9C5-BA3FBA8B6B38}" type="sibTrans" cxnId="{8191D07B-3A36-482B-82DB-F6FFFE3E4266}">
      <dgm:prSet/>
      <dgm:spPr/>
      <dgm:t>
        <a:bodyPr/>
        <a:lstStyle/>
        <a:p>
          <a:endParaRPr lang="es-ES"/>
        </a:p>
      </dgm:t>
    </dgm:pt>
    <dgm:pt modelId="{E93945C6-60F7-4877-A8E5-CE9235BBF499}">
      <dgm:prSet phldrT="[Texto]"/>
      <dgm:spPr/>
      <dgm:t>
        <a:bodyPr/>
        <a:lstStyle/>
        <a:p>
          <a:r>
            <a:rPr lang="es-ES" dirty="0" smtClean="0"/>
            <a:t>Ingresa los datos básicos del curso</a:t>
          </a:r>
          <a:endParaRPr lang="es-ES" dirty="0"/>
        </a:p>
      </dgm:t>
    </dgm:pt>
    <dgm:pt modelId="{FF7876F5-F4DD-4DDE-8BD1-A30972859C31}" type="parTrans" cxnId="{298EAE1B-B790-4C1C-9B31-6890F7013E99}">
      <dgm:prSet/>
      <dgm:spPr/>
      <dgm:t>
        <a:bodyPr/>
        <a:lstStyle/>
        <a:p>
          <a:endParaRPr lang="es-ES"/>
        </a:p>
      </dgm:t>
    </dgm:pt>
    <dgm:pt modelId="{64D0BDA5-B195-4B94-A93B-7C6A95EF934D}" type="sibTrans" cxnId="{298EAE1B-B790-4C1C-9B31-6890F7013E99}">
      <dgm:prSet/>
      <dgm:spPr/>
      <dgm:t>
        <a:bodyPr/>
        <a:lstStyle/>
        <a:p>
          <a:endParaRPr lang="es-ES"/>
        </a:p>
      </dgm:t>
    </dgm:pt>
    <dgm:pt modelId="{1AE797A6-723E-4589-AEEB-33F0FD462841}">
      <dgm:prSet phldrT="[Texto]"/>
      <dgm:spPr/>
      <dgm:t>
        <a:bodyPr/>
        <a:lstStyle/>
        <a:p>
          <a:r>
            <a:rPr lang="es-ES" dirty="0" smtClean="0"/>
            <a:t>Agrega los módulos</a:t>
          </a:r>
          <a:endParaRPr lang="es-ES" dirty="0"/>
        </a:p>
      </dgm:t>
    </dgm:pt>
    <dgm:pt modelId="{C698D83C-05EC-419A-A6AE-11C917805B6F}" type="parTrans" cxnId="{66C4B936-5982-4F15-9124-3EDF80D5D9B2}">
      <dgm:prSet/>
      <dgm:spPr/>
      <dgm:t>
        <a:bodyPr/>
        <a:lstStyle/>
        <a:p>
          <a:endParaRPr lang="es-ES"/>
        </a:p>
      </dgm:t>
    </dgm:pt>
    <dgm:pt modelId="{63D946D8-DC8E-49E0-A9D3-C02F292A7793}" type="sibTrans" cxnId="{66C4B936-5982-4F15-9124-3EDF80D5D9B2}">
      <dgm:prSet/>
      <dgm:spPr/>
      <dgm:t>
        <a:bodyPr/>
        <a:lstStyle/>
        <a:p>
          <a:endParaRPr lang="es-ES"/>
        </a:p>
      </dgm:t>
    </dgm:pt>
    <dgm:pt modelId="{F8BC643F-CDE4-48D7-A68B-7C666505FC78}">
      <dgm:prSet phldrT="[Texto]"/>
      <dgm:spPr/>
      <dgm:t>
        <a:bodyPr/>
        <a:lstStyle/>
        <a:p>
          <a:r>
            <a:rPr lang="es-ES" dirty="0" smtClean="0"/>
            <a:t>Agrega las actividades para los módulos</a:t>
          </a:r>
          <a:endParaRPr lang="es-ES" dirty="0"/>
        </a:p>
      </dgm:t>
    </dgm:pt>
    <dgm:pt modelId="{D14B377C-F0BC-43F5-8CE8-A03271584A33}" type="parTrans" cxnId="{26692F6A-997B-4059-8B79-FAFDAF034506}">
      <dgm:prSet/>
      <dgm:spPr/>
      <dgm:t>
        <a:bodyPr/>
        <a:lstStyle/>
        <a:p>
          <a:endParaRPr lang="es-ES"/>
        </a:p>
      </dgm:t>
    </dgm:pt>
    <dgm:pt modelId="{CE98C68F-DD61-4C97-9816-412FD7C301C1}" type="sibTrans" cxnId="{26692F6A-997B-4059-8B79-FAFDAF034506}">
      <dgm:prSet/>
      <dgm:spPr/>
      <dgm:t>
        <a:bodyPr/>
        <a:lstStyle/>
        <a:p>
          <a:endParaRPr lang="es-ES"/>
        </a:p>
      </dgm:t>
    </dgm:pt>
    <dgm:pt modelId="{0D392EEB-A23F-4452-8ABB-D28FB025A294}" type="pres">
      <dgm:prSet presAssocID="{726DA927-F69F-491D-A832-E2FCDA8DC610}" presName="linearFlow" presStyleCnt="0">
        <dgm:presLayoutVars>
          <dgm:dir/>
          <dgm:resizeHandles val="exact"/>
        </dgm:presLayoutVars>
      </dgm:prSet>
      <dgm:spPr/>
    </dgm:pt>
    <dgm:pt modelId="{77317E16-D629-4628-881B-2213BA9E0FF6}" type="pres">
      <dgm:prSet presAssocID="{B568549F-FB41-4AAC-B4F8-58AB5A3293AB}" presName="composite" presStyleCnt="0"/>
      <dgm:spPr/>
    </dgm:pt>
    <dgm:pt modelId="{0A6B0D35-283F-4A00-B9D5-87EC12F6A05B}" type="pres">
      <dgm:prSet presAssocID="{B568549F-FB41-4AAC-B4F8-58AB5A3293AB}" presName="imgShp" presStyleLbl="fgImgPlace1" presStyleIdx="0" presStyleCnt="5"/>
      <dgm:spPr/>
    </dgm:pt>
    <dgm:pt modelId="{EAC3FC43-42E3-4EB0-B3E7-DFB77F1599F7}" type="pres">
      <dgm:prSet presAssocID="{B568549F-FB41-4AAC-B4F8-58AB5A3293A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F4C39-9A0F-40CB-AC8C-BA6579B0B8AE}" type="pres">
      <dgm:prSet presAssocID="{B81371E9-5CE7-49C0-94D7-57706A80195E}" presName="spacing" presStyleCnt="0"/>
      <dgm:spPr/>
    </dgm:pt>
    <dgm:pt modelId="{E93E2572-904B-4CC1-AD40-D6441A382FFC}" type="pres">
      <dgm:prSet presAssocID="{5FF01264-8B2F-4703-8622-CC2BFC146FE8}" presName="composite" presStyleCnt="0"/>
      <dgm:spPr/>
    </dgm:pt>
    <dgm:pt modelId="{F433A774-9749-4904-974E-6A322CB54FA5}" type="pres">
      <dgm:prSet presAssocID="{5FF01264-8B2F-4703-8622-CC2BFC146FE8}" presName="imgShp" presStyleLbl="fgImgPlace1" presStyleIdx="1" presStyleCnt="5"/>
      <dgm:spPr/>
    </dgm:pt>
    <dgm:pt modelId="{4B906AD2-B864-4987-8905-1FE95FC8282C}" type="pres">
      <dgm:prSet presAssocID="{5FF01264-8B2F-4703-8622-CC2BFC146FE8}" presName="txShp" presStyleLbl="node1" presStyleIdx="1" presStyleCnt="5">
        <dgm:presLayoutVars>
          <dgm:bulletEnabled val="1"/>
        </dgm:presLayoutVars>
      </dgm:prSet>
      <dgm:spPr/>
    </dgm:pt>
    <dgm:pt modelId="{2F503465-B363-4F19-8249-FC844415D338}" type="pres">
      <dgm:prSet presAssocID="{E87B514B-F791-4350-B9C5-BA3FBA8B6B38}" presName="spacing" presStyleCnt="0"/>
      <dgm:spPr/>
    </dgm:pt>
    <dgm:pt modelId="{7C2B1CB9-5F8F-412A-AB23-96DDDF0952A0}" type="pres">
      <dgm:prSet presAssocID="{E93945C6-60F7-4877-A8E5-CE9235BBF499}" presName="composite" presStyleCnt="0"/>
      <dgm:spPr/>
    </dgm:pt>
    <dgm:pt modelId="{C44D93D0-746D-4CA2-8E5E-629182464DE0}" type="pres">
      <dgm:prSet presAssocID="{E93945C6-60F7-4877-A8E5-CE9235BBF499}" presName="imgShp" presStyleLbl="fgImgPlace1" presStyleIdx="2" presStyleCnt="5"/>
      <dgm:spPr/>
    </dgm:pt>
    <dgm:pt modelId="{41F57672-1E04-49C7-8689-59B6306F3191}" type="pres">
      <dgm:prSet presAssocID="{E93945C6-60F7-4877-A8E5-CE9235BBF499}" presName="txShp" presStyleLbl="node1" presStyleIdx="2" presStyleCnt="5">
        <dgm:presLayoutVars>
          <dgm:bulletEnabled val="1"/>
        </dgm:presLayoutVars>
      </dgm:prSet>
      <dgm:spPr/>
    </dgm:pt>
    <dgm:pt modelId="{696E0AF7-F99F-48F5-85AE-1366B662AF91}" type="pres">
      <dgm:prSet presAssocID="{64D0BDA5-B195-4B94-A93B-7C6A95EF934D}" presName="spacing" presStyleCnt="0"/>
      <dgm:spPr/>
    </dgm:pt>
    <dgm:pt modelId="{71BFB694-CCB7-49A8-93AD-448DF75BECF6}" type="pres">
      <dgm:prSet presAssocID="{1AE797A6-723E-4589-AEEB-33F0FD462841}" presName="composite" presStyleCnt="0"/>
      <dgm:spPr/>
    </dgm:pt>
    <dgm:pt modelId="{E2346844-2DD6-4CD5-B58B-7C4034DEA0CC}" type="pres">
      <dgm:prSet presAssocID="{1AE797A6-723E-4589-AEEB-33F0FD462841}" presName="imgShp" presStyleLbl="fgImgPlace1" presStyleIdx="3" presStyleCnt="5"/>
      <dgm:spPr/>
    </dgm:pt>
    <dgm:pt modelId="{C0994166-B98C-4C62-A351-B9C4DBCB9271}" type="pres">
      <dgm:prSet presAssocID="{1AE797A6-723E-4589-AEEB-33F0FD46284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5E5DA8-5F74-4AA4-822D-F246012676D5}" type="pres">
      <dgm:prSet presAssocID="{63D946D8-DC8E-49E0-A9D3-C02F292A7793}" presName="spacing" presStyleCnt="0"/>
      <dgm:spPr/>
    </dgm:pt>
    <dgm:pt modelId="{10C9FBB0-0058-4E15-A6A7-59B4A01B720C}" type="pres">
      <dgm:prSet presAssocID="{F8BC643F-CDE4-48D7-A68B-7C666505FC78}" presName="composite" presStyleCnt="0"/>
      <dgm:spPr/>
    </dgm:pt>
    <dgm:pt modelId="{E0C45F1A-B8FC-4F2F-8450-8D3293171D38}" type="pres">
      <dgm:prSet presAssocID="{F8BC643F-CDE4-48D7-A68B-7C666505FC78}" presName="imgShp" presStyleLbl="fgImgPlace1" presStyleIdx="4" presStyleCnt="5"/>
      <dgm:spPr/>
    </dgm:pt>
    <dgm:pt modelId="{45F6AC65-A150-4969-8217-4D8B456C070E}" type="pres">
      <dgm:prSet presAssocID="{F8BC643F-CDE4-48D7-A68B-7C666505FC7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8EAE1B-B790-4C1C-9B31-6890F7013E99}" srcId="{726DA927-F69F-491D-A832-E2FCDA8DC610}" destId="{E93945C6-60F7-4877-A8E5-CE9235BBF499}" srcOrd="2" destOrd="0" parTransId="{FF7876F5-F4DD-4DDE-8BD1-A30972859C31}" sibTransId="{64D0BDA5-B195-4B94-A93B-7C6A95EF934D}"/>
    <dgm:cxn modelId="{174D471A-8DC2-4F8E-B329-2F02F06A729E}" srcId="{726DA927-F69F-491D-A832-E2FCDA8DC610}" destId="{B568549F-FB41-4AAC-B4F8-58AB5A3293AB}" srcOrd="0" destOrd="0" parTransId="{FEB5B415-5692-438B-8C69-BA019C9051D4}" sibTransId="{B81371E9-5CE7-49C0-94D7-57706A80195E}"/>
    <dgm:cxn modelId="{CD68AEFD-6CFA-477D-B7B8-7361A95AE193}" type="presOf" srcId="{E93945C6-60F7-4877-A8E5-CE9235BBF499}" destId="{41F57672-1E04-49C7-8689-59B6306F3191}" srcOrd="0" destOrd="0" presId="urn:microsoft.com/office/officeart/2005/8/layout/vList3"/>
    <dgm:cxn modelId="{8F8ECA89-F9AD-415C-84F0-48F71438FF32}" type="presOf" srcId="{B568549F-FB41-4AAC-B4F8-58AB5A3293AB}" destId="{EAC3FC43-42E3-4EB0-B3E7-DFB77F1599F7}" srcOrd="0" destOrd="0" presId="urn:microsoft.com/office/officeart/2005/8/layout/vList3"/>
    <dgm:cxn modelId="{426C92C6-7E96-478A-B596-7C1CDB6BC573}" type="presOf" srcId="{726DA927-F69F-491D-A832-E2FCDA8DC610}" destId="{0D392EEB-A23F-4452-8ABB-D28FB025A294}" srcOrd="0" destOrd="0" presId="urn:microsoft.com/office/officeart/2005/8/layout/vList3"/>
    <dgm:cxn modelId="{8191D07B-3A36-482B-82DB-F6FFFE3E4266}" srcId="{726DA927-F69F-491D-A832-E2FCDA8DC610}" destId="{5FF01264-8B2F-4703-8622-CC2BFC146FE8}" srcOrd="1" destOrd="0" parTransId="{5834AF47-E4A3-4B5E-B8AE-553567B678D6}" sibTransId="{E87B514B-F791-4350-B9C5-BA3FBA8B6B38}"/>
    <dgm:cxn modelId="{397C2CFE-01A2-4EAE-85B7-872EBCC6BD10}" type="presOf" srcId="{5FF01264-8B2F-4703-8622-CC2BFC146FE8}" destId="{4B906AD2-B864-4987-8905-1FE95FC8282C}" srcOrd="0" destOrd="0" presId="urn:microsoft.com/office/officeart/2005/8/layout/vList3"/>
    <dgm:cxn modelId="{6B2FED94-9378-46E3-A245-7017FD54CE08}" type="presOf" srcId="{F8BC643F-CDE4-48D7-A68B-7C666505FC78}" destId="{45F6AC65-A150-4969-8217-4D8B456C070E}" srcOrd="0" destOrd="0" presId="urn:microsoft.com/office/officeart/2005/8/layout/vList3"/>
    <dgm:cxn modelId="{66C4B936-5982-4F15-9124-3EDF80D5D9B2}" srcId="{726DA927-F69F-491D-A832-E2FCDA8DC610}" destId="{1AE797A6-723E-4589-AEEB-33F0FD462841}" srcOrd="3" destOrd="0" parTransId="{C698D83C-05EC-419A-A6AE-11C917805B6F}" sibTransId="{63D946D8-DC8E-49E0-A9D3-C02F292A7793}"/>
    <dgm:cxn modelId="{14F40F47-C06A-4C38-9C28-43E43A59ABC2}" type="presOf" srcId="{1AE797A6-723E-4589-AEEB-33F0FD462841}" destId="{C0994166-B98C-4C62-A351-B9C4DBCB9271}" srcOrd="0" destOrd="0" presId="urn:microsoft.com/office/officeart/2005/8/layout/vList3"/>
    <dgm:cxn modelId="{26692F6A-997B-4059-8B79-FAFDAF034506}" srcId="{726DA927-F69F-491D-A832-E2FCDA8DC610}" destId="{F8BC643F-CDE4-48D7-A68B-7C666505FC78}" srcOrd="4" destOrd="0" parTransId="{D14B377C-F0BC-43F5-8CE8-A03271584A33}" sibTransId="{CE98C68F-DD61-4C97-9816-412FD7C301C1}"/>
    <dgm:cxn modelId="{18BFAC2E-A79E-48D6-80E0-26160AAE56DD}" type="presParOf" srcId="{0D392EEB-A23F-4452-8ABB-D28FB025A294}" destId="{77317E16-D629-4628-881B-2213BA9E0FF6}" srcOrd="0" destOrd="0" presId="urn:microsoft.com/office/officeart/2005/8/layout/vList3"/>
    <dgm:cxn modelId="{10014398-9C49-4899-8B32-8C12D2E1235C}" type="presParOf" srcId="{77317E16-D629-4628-881B-2213BA9E0FF6}" destId="{0A6B0D35-283F-4A00-B9D5-87EC12F6A05B}" srcOrd="0" destOrd="0" presId="urn:microsoft.com/office/officeart/2005/8/layout/vList3"/>
    <dgm:cxn modelId="{A9A52251-21BE-45FF-A7D3-5B0D836C4BB6}" type="presParOf" srcId="{77317E16-D629-4628-881B-2213BA9E0FF6}" destId="{EAC3FC43-42E3-4EB0-B3E7-DFB77F1599F7}" srcOrd="1" destOrd="0" presId="urn:microsoft.com/office/officeart/2005/8/layout/vList3"/>
    <dgm:cxn modelId="{B5493F26-0528-4806-9EAE-622097FE1600}" type="presParOf" srcId="{0D392EEB-A23F-4452-8ABB-D28FB025A294}" destId="{6AAF4C39-9A0F-40CB-AC8C-BA6579B0B8AE}" srcOrd="1" destOrd="0" presId="urn:microsoft.com/office/officeart/2005/8/layout/vList3"/>
    <dgm:cxn modelId="{861C8B64-E327-4A0E-8B5E-81EC1ACCDB44}" type="presParOf" srcId="{0D392EEB-A23F-4452-8ABB-D28FB025A294}" destId="{E93E2572-904B-4CC1-AD40-D6441A382FFC}" srcOrd="2" destOrd="0" presId="urn:microsoft.com/office/officeart/2005/8/layout/vList3"/>
    <dgm:cxn modelId="{49AB1503-5153-49BB-B7D6-4A239F54A969}" type="presParOf" srcId="{E93E2572-904B-4CC1-AD40-D6441A382FFC}" destId="{F433A774-9749-4904-974E-6A322CB54FA5}" srcOrd="0" destOrd="0" presId="urn:microsoft.com/office/officeart/2005/8/layout/vList3"/>
    <dgm:cxn modelId="{E8F880DB-7FBD-44AC-8C10-7F736628D910}" type="presParOf" srcId="{E93E2572-904B-4CC1-AD40-D6441A382FFC}" destId="{4B906AD2-B864-4987-8905-1FE95FC8282C}" srcOrd="1" destOrd="0" presId="urn:microsoft.com/office/officeart/2005/8/layout/vList3"/>
    <dgm:cxn modelId="{3BA80C21-9D7B-42E4-820B-BD94BBADF667}" type="presParOf" srcId="{0D392EEB-A23F-4452-8ABB-D28FB025A294}" destId="{2F503465-B363-4F19-8249-FC844415D338}" srcOrd="3" destOrd="0" presId="urn:microsoft.com/office/officeart/2005/8/layout/vList3"/>
    <dgm:cxn modelId="{B9A75784-A58B-4BFB-8B1F-944B431E27EE}" type="presParOf" srcId="{0D392EEB-A23F-4452-8ABB-D28FB025A294}" destId="{7C2B1CB9-5F8F-412A-AB23-96DDDF0952A0}" srcOrd="4" destOrd="0" presId="urn:microsoft.com/office/officeart/2005/8/layout/vList3"/>
    <dgm:cxn modelId="{A475ABEC-BBC3-4404-8417-B6A8436CBB0B}" type="presParOf" srcId="{7C2B1CB9-5F8F-412A-AB23-96DDDF0952A0}" destId="{C44D93D0-746D-4CA2-8E5E-629182464DE0}" srcOrd="0" destOrd="0" presId="urn:microsoft.com/office/officeart/2005/8/layout/vList3"/>
    <dgm:cxn modelId="{C7A074DD-3CD4-4F93-937A-14BBB3F2B37A}" type="presParOf" srcId="{7C2B1CB9-5F8F-412A-AB23-96DDDF0952A0}" destId="{41F57672-1E04-49C7-8689-59B6306F3191}" srcOrd="1" destOrd="0" presId="urn:microsoft.com/office/officeart/2005/8/layout/vList3"/>
    <dgm:cxn modelId="{E859AF56-53EC-4D12-ACCC-24888FAA488A}" type="presParOf" srcId="{0D392EEB-A23F-4452-8ABB-D28FB025A294}" destId="{696E0AF7-F99F-48F5-85AE-1366B662AF91}" srcOrd="5" destOrd="0" presId="urn:microsoft.com/office/officeart/2005/8/layout/vList3"/>
    <dgm:cxn modelId="{1F9BD237-E9D9-4F91-82CC-8A81FB1A6408}" type="presParOf" srcId="{0D392EEB-A23F-4452-8ABB-D28FB025A294}" destId="{71BFB694-CCB7-49A8-93AD-448DF75BECF6}" srcOrd="6" destOrd="0" presId="urn:microsoft.com/office/officeart/2005/8/layout/vList3"/>
    <dgm:cxn modelId="{18F3F74B-4B23-40E1-9485-C09F9FC52BD7}" type="presParOf" srcId="{71BFB694-CCB7-49A8-93AD-448DF75BECF6}" destId="{E2346844-2DD6-4CD5-B58B-7C4034DEA0CC}" srcOrd="0" destOrd="0" presId="urn:microsoft.com/office/officeart/2005/8/layout/vList3"/>
    <dgm:cxn modelId="{6AC3CA36-3D4A-48AD-BC5F-2B7501F0E76B}" type="presParOf" srcId="{71BFB694-CCB7-49A8-93AD-448DF75BECF6}" destId="{C0994166-B98C-4C62-A351-B9C4DBCB9271}" srcOrd="1" destOrd="0" presId="urn:microsoft.com/office/officeart/2005/8/layout/vList3"/>
    <dgm:cxn modelId="{A6888DC8-6B1E-4069-8CEA-D6343429BB3C}" type="presParOf" srcId="{0D392EEB-A23F-4452-8ABB-D28FB025A294}" destId="{E55E5DA8-5F74-4AA4-822D-F246012676D5}" srcOrd="7" destOrd="0" presId="urn:microsoft.com/office/officeart/2005/8/layout/vList3"/>
    <dgm:cxn modelId="{97C71C8B-248B-4BA0-9E63-A5F73E5F520F}" type="presParOf" srcId="{0D392EEB-A23F-4452-8ABB-D28FB025A294}" destId="{10C9FBB0-0058-4E15-A6A7-59B4A01B720C}" srcOrd="8" destOrd="0" presId="urn:microsoft.com/office/officeart/2005/8/layout/vList3"/>
    <dgm:cxn modelId="{4547F0B6-2560-490B-A506-89C1BBDB15A7}" type="presParOf" srcId="{10C9FBB0-0058-4E15-A6A7-59B4A01B720C}" destId="{E0C45F1A-B8FC-4F2F-8450-8D3293171D38}" srcOrd="0" destOrd="0" presId="urn:microsoft.com/office/officeart/2005/8/layout/vList3"/>
    <dgm:cxn modelId="{C45DC76C-97D1-4310-9D8F-6EBE3BFAFE8B}" type="presParOf" srcId="{10C9FBB0-0058-4E15-A6A7-59B4A01B720C}" destId="{45F6AC65-A150-4969-8217-4D8B456C07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6DA927-F69F-491D-A832-E2FCDA8DC610}" type="doc">
      <dgm:prSet loTypeId="urn:microsoft.com/office/officeart/2005/8/layout/vList3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8549F-FB41-4AAC-B4F8-58AB5A3293AB}">
      <dgm:prSet phldrT="[Texto]"/>
      <dgm:spPr/>
      <dgm:t>
        <a:bodyPr/>
        <a:lstStyle/>
        <a:p>
          <a:r>
            <a:rPr lang="es-ES" dirty="0" smtClean="0"/>
            <a:t>Ingresa a cursos</a:t>
          </a:r>
          <a:endParaRPr lang="es-ES" dirty="0"/>
        </a:p>
      </dgm:t>
    </dgm:pt>
    <dgm:pt modelId="{FEB5B415-5692-438B-8C69-BA019C9051D4}" type="parTrans" cxnId="{174D471A-8DC2-4F8E-B329-2F02F06A729E}">
      <dgm:prSet/>
      <dgm:spPr/>
      <dgm:t>
        <a:bodyPr/>
        <a:lstStyle/>
        <a:p>
          <a:endParaRPr lang="es-ES"/>
        </a:p>
      </dgm:t>
    </dgm:pt>
    <dgm:pt modelId="{B81371E9-5CE7-49C0-94D7-57706A80195E}" type="sibTrans" cxnId="{174D471A-8DC2-4F8E-B329-2F02F06A729E}">
      <dgm:prSet/>
      <dgm:spPr/>
      <dgm:t>
        <a:bodyPr/>
        <a:lstStyle/>
        <a:p>
          <a:endParaRPr lang="es-ES"/>
        </a:p>
      </dgm:t>
    </dgm:pt>
    <dgm:pt modelId="{5FF01264-8B2F-4703-8622-CC2BFC146FE8}">
      <dgm:prSet phldrT="[Texto]"/>
      <dgm:spPr/>
      <dgm:t>
        <a:bodyPr/>
        <a:lstStyle/>
        <a:p>
          <a:r>
            <a:rPr lang="es-ES" dirty="0" smtClean="0"/>
            <a:t>Presiona crear curso</a:t>
          </a:r>
          <a:endParaRPr lang="es-ES" dirty="0"/>
        </a:p>
      </dgm:t>
    </dgm:pt>
    <dgm:pt modelId="{5834AF47-E4A3-4B5E-B8AE-553567B678D6}" type="parTrans" cxnId="{8191D07B-3A36-482B-82DB-F6FFFE3E4266}">
      <dgm:prSet/>
      <dgm:spPr/>
      <dgm:t>
        <a:bodyPr/>
        <a:lstStyle/>
        <a:p>
          <a:endParaRPr lang="es-ES"/>
        </a:p>
      </dgm:t>
    </dgm:pt>
    <dgm:pt modelId="{E87B514B-F791-4350-B9C5-BA3FBA8B6B38}" type="sibTrans" cxnId="{8191D07B-3A36-482B-82DB-F6FFFE3E4266}">
      <dgm:prSet/>
      <dgm:spPr/>
      <dgm:t>
        <a:bodyPr/>
        <a:lstStyle/>
        <a:p>
          <a:endParaRPr lang="es-ES"/>
        </a:p>
      </dgm:t>
    </dgm:pt>
    <dgm:pt modelId="{E93945C6-60F7-4877-A8E5-CE9235BBF499}">
      <dgm:prSet phldrT="[Texto]"/>
      <dgm:spPr/>
      <dgm:t>
        <a:bodyPr/>
        <a:lstStyle/>
        <a:p>
          <a:r>
            <a:rPr lang="es-ES" dirty="0" smtClean="0"/>
            <a:t>Ingresa los datos básicos del curso</a:t>
          </a:r>
          <a:endParaRPr lang="es-ES" dirty="0"/>
        </a:p>
      </dgm:t>
    </dgm:pt>
    <dgm:pt modelId="{FF7876F5-F4DD-4DDE-8BD1-A30972859C31}" type="parTrans" cxnId="{298EAE1B-B790-4C1C-9B31-6890F7013E99}">
      <dgm:prSet/>
      <dgm:spPr/>
      <dgm:t>
        <a:bodyPr/>
        <a:lstStyle/>
        <a:p>
          <a:endParaRPr lang="es-ES"/>
        </a:p>
      </dgm:t>
    </dgm:pt>
    <dgm:pt modelId="{64D0BDA5-B195-4B94-A93B-7C6A95EF934D}" type="sibTrans" cxnId="{298EAE1B-B790-4C1C-9B31-6890F7013E99}">
      <dgm:prSet/>
      <dgm:spPr/>
      <dgm:t>
        <a:bodyPr/>
        <a:lstStyle/>
        <a:p>
          <a:endParaRPr lang="es-ES"/>
        </a:p>
      </dgm:t>
    </dgm:pt>
    <dgm:pt modelId="{1AE797A6-723E-4589-AEEB-33F0FD462841}">
      <dgm:prSet phldrT="[Texto]"/>
      <dgm:spPr/>
      <dgm:t>
        <a:bodyPr/>
        <a:lstStyle/>
        <a:p>
          <a:r>
            <a:rPr lang="es-ES" dirty="0" smtClean="0"/>
            <a:t>Agrega los módulos</a:t>
          </a:r>
          <a:endParaRPr lang="es-ES" dirty="0"/>
        </a:p>
      </dgm:t>
    </dgm:pt>
    <dgm:pt modelId="{C698D83C-05EC-419A-A6AE-11C917805B6F}" type="parTrans" cxnId="{66C4B936-5982-4F15-9124-3EDF80D5D9B2}">
      <dgm:prSet/>
      <dgm:spPr/>
      <dgm:t>
        <a:bodyPr/>
        <a:lstStyle/>
        <a:p>
          <a:endParaRPr lang="es-ES"/>
        </a:p>
      </dgm:t>
    </dgm:pt>
    <dgm:pt modelId="{63D946D8-DC8E-49E0-A9D3-C02F292A7793}" type="sibTrans" cxnId="{66C4B936-5982-4F15-9124-3EDF80D5D9B2}">
      <dgm:prSet/>
      <dgm:spPr/>
      <dgm:t>
        <a:bodyPr/>
        <a:lstStyle/>
        <a:p>
          <a:endParaRPr lang="es-ES"/>
        </a:p>
      </dgm:t>
    </dgm:pt>
    <dgm:pt modelId="{F8BC643F-CDE4-48D7-A68B-7C666505FC78}">
      <dgm:prSet phldrT="[Texto]"/>
      <dgm:spPr/>
      <dgm:t>
        <a:bodyPr/>
        <a:lstStyle/>
        <a:p>
          <a:r>
            <a:rPr lang="es-ES" dirty="0" smtClean="0"/>
            <a:t>Agrega las actividades para los módulos</a:t>
          </a:r>
          <a:endParaRPr lang="es-ES" dirty="0"/>
        </a:p>
      </dgm:t>
    </dgm:pt>
    <dgm:pt modelId="{D14B377C-F0BC-43F5-8CE8-A03271584A33}" type="parTrans" cxnId="{26692F6A-997B-4059-8B79-FAFDAF034506}">
      <dgm:prSet/>
      <dgm:spPr/>
      <dgm:t>
        <a:bodyPr/>
        <a:lstStyle/>
        <a:p>
          <a:endParaRPr lang="es-ES"/>
        </a:p>
      </dgm:t>
    </dgm:pt>
    <dgm:pt modelId="{CE98C68F-DD61-4C97-9816-412FD7C301C1}" type="sibTrans" cxnId="{26692F6A-997B-4059-8B79-FAFDAF034506}">
      <dgm:prSet/>
      <dgm:spPr/>
      <dgm:t>
        <a:bodyPr/>
        <a:lstStyle/>
        <a:p>
          <a:endParaRPr lang="es-ES"/>
        </a:p>
      </dgm:t>
    </dgm:pt>
    <dgm:pt modelId="{0D392EEB-A23F-4452-8ABB-D28FB025A294}" type="pres">
      <dgm:prSet presAssocID="{726DA927-F69F-491D-A832-E2FCDA8DC610}" presName="linearFlow" presStyleCnt="0">
        <dgm:presLayoutVars>
          <dgm:dir/>
          <dgm:resizeHandles val="exact"/>
        </dgm:presLayoutVars>
      </dgm:prSet>
      <dgm:spPr/>
    </dgm:pt>
    <dgm:pt modelId="{77317E16-D629-4628-881B-2213BA9E0FF6}" type="pres">
      <dgm:prSet presAssocID="{B568549F-FB41-4AAC-B4F8-58AB5A3293AB}" presName="composite" presStyleCnt="0"/>
      <dgm:spPr/>
    </dgm:pt>
    <dgm:pt modelId="{0A6B0D35-283F-4A00-B9D5-87EC12F6A05B}" type="pres">
      <dgm:prSet presAssocID="{B568549F-FB41-4AAC-B4F8-58AB5A3293AB}" presName="imgShp" presStyleLbl="fgImgPlace1" presStyleIdx="0" presStyleCnt="5"/>
      <dgm:spPr/>
    </dgm:pt>
    <dgm:pt modelId="{EAC3FC43-42E3-4EB0-B3E7-DFB77F1599F7}" type="pres">
      <dgm:prSet presAssocID="{B568549F-FB41-4AAC-B4F8-58AB5A3293AB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F4C39-9A0F-40CB-AC8C-BA6579B0B8AE}" type="pres">
      <dgm:prSet presAssocID="{B81371E9-5CE7-49C0-94D7-57706A80195E}" presName="spacing" presStyleCnt="0"/>
      <dgm:spPr/>
    </dgm:pt>
    <dgm:pt modelId="{E93E2572-904B-4CC1-AD40-D6441A382FFC}" type="pres">
      <dgm:prSet presAssocID="{5FF01264-8B2F-4703-8622-CC2BFC146FE8}" presName="composite" presStyleCnt="0"/>
      <dgm:spPr/>
    </dgm:pt>
    <dgm:pt modelId="{F433A774-9749-4904-974E-6A322CB54FA5}" type="pres">
      <dgm:prSet presAssocID="{5FF01264-8B2F-4703-8622-CC2BFC146FE8}" presName="imgShp" presStyleLbl="fgImgPlace1" presStyleIdx="1" presStyleCnt="5"/>
      <dgm:spPr/>
    </dgm:pt>
    <dgm:pt modelId="{4B906AD2-B864-4987-8905-1FE95FC8282C}" type="pres">
      <dgm:prSet presAssocID="{5FF01264-8B2F-4703-8622-CC2BFC146FE8}" presName="txShp" presStyleLbl="node1" presStyleIdx="1" presStyleCnt="5">
        <dgm:presLayoutVars>
          <dgm:bulletEnabled val="1"/>
        </dgm:presLayoutVars>
      </dgm:prSet>
      <dgm:spPr/>
    </dgm:pt>
    <dgm:pt modelId="{2F503465-B363-4F19-8249-FC844415D338}" type="pres">
      <dgm:prSet presAssocID="{E87B514B-F791-4350-B9C5-BA3FBA8B6B38}" presName="spacing" presStyleCnt="0"/>
      <dgm:spPr/>
    </dgm:pt>
    <dgm:pt modelId="{7C2B1CB9-5F8F-412A-AB23-96DDDF0952A0}" type="pres">
      <dgm:prSet presAssocID="{E93945C6-60F7-4877-A8E5-CE9235BBF499}" presName="composite" presStyleCnt="0"/>
      <dgm:spPr/>
    </dgm:pt>
    <dgm:pt modelId="{C44D93D0-746D-4CA2-8E5E-629182464DE0}" type="pres">
      <dgm:prSet presAssocID="{E93945C6-60F7-4877-A8E5-CE9235BBF499}" presName="imgShp" presStyleLbl="fgImgPlace1" presStyleIdx="2" presStyleCnt="5"/>
      <dgm:spPr/>
    </dgm:pt>
    <dgm:pt modelId="{41F57672-1E04-49C7-8689-59B6306F3191}" type="pres">
      <dgm:prSet presAssocID="{E93945C6-60F7-4877-A8E5-CE9235BBF499}" presName="txShp" presStyleLbl="node1" presStyleIdx="2" presStyleCnt="5">
        <dgm:presLayoutVars>
          <dgm:bulletEnabled val="1"/>
        </dgm:presLayoutVars>
      </dgm:prSet>
      <dgm:spPr/>
    </dgm:pt>
    <dgm:pt modelId="{696E0AF7-F99F-48F5-85AE-1366B662AF91}" type="pres">
      <dgm:prSet presAssocID="{64D0BDA5-B195-4B94-A93B-7C6A95EF934D}" presName="spacing" presStyleCnt="0"/>
      <dgm:spPr/>
    </dgm:pt>
    <dgm:pt modelId="{71BFB694-CCB7-49A8-93AD-448DF75BECF6}" type="pres">
      <dgm:prSet presAssocID="{1AE797A6-723E-4589-AEEB-33F0FD462841}" presName="composite" presStyleCnt="0"/>
      <dgm:spPr/>
    </dgm:pt>
    <dgm:pt modelId="{E2346844-2DD6-4CD5-B58B-7C4034DEA0CC}" type="pres">
      <dgm:prSet presAssocID="{1AE797A6-723E-4589-AEEB-33F0FD462841}" presName="imgShp" presStyleLbl="fgImgPlace1" presStyleIdx="3" presStyleCnt="5"/>
      <dgm:spPr/>
    </dgm:pt>
    <dgm:pt modelId="{C0994166-B98C-4C62-A351-B9C4DBCB9271}" type="pres">
      <dgm:prSet presAssocID="{1AE797A6-723E-4589-AEEB-33F0FD46284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5E5DA8-5F74-4AA4-822D-F246012676D5}" type="pres">
      <dgm:prSet presAssocID="{63D946D8-DC8E-49E0-A9D3-C02F292A7793}" presName="spacing" presStyleCnt="0"/>
      <dgm:spPr/>
    </dgm:pt>
    <dgm:pt modelId="{10C9FBB0-0058-4E15-A6A7-59B4A01B720C}" type="pres">
      <dgm:prSet presAssocID="{F8BC643F-CDE4-48D7-A68B-7C666505FC78}" presName="composite" presStyleCnt="0"/>
      <dgm:spPr/>
    </dgm:pt>
    <dgm:pt modelId="{E0C45F1A-B8FC-4F2F-8450-8D3293171D38}" type="pres">
      <dgm:prSet presAssocID="{F8BC643F-CDE4-48D7-A68B-7C666505FC78}" presName="imgShp" presStyleLbl="fgImgPlace1" presStyleIdx="4" presStyleCnt="5"/>
      <dgm:spPr/>
    </dgm:pt>
    <dgm:pt modelId="{45F6AC65-A150-4969-8217-4D8B456C070E}" type="pres">
      <dgm:prSet presAssocID="{F8BC643F-CDE4-48D7-A68B-7C666505FC7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8EAE1B-B790-4C1C-9B31-6890F7013E99}" srcId="{726DA927-F69F-491D-A832-E2FCDA8DC610}" destId="{E93945C6-60F7-4877-A8E5-CE9235BBF499}" srcOrd="2" destOrd="0" parTransId="{FF7876F5-F4DD-4DDE-8BD1-A30972859C31}" sibTransId="{64D0BDA5-B195-4B94-A93B-7C6A95EF934D}"/>
    <dgm:cxn modelId="{0FDE2BB9-2BBD-467D-8DC9-4536CF161DD8}" type="presOf" srcId="{1AE797A6-723E-4589-AEEB-33F0FD462841}" destId="{C0994166-B98C-4C62-A351-B9C4DBCB9271}" srcOrd="0" destOrd="0" presId="urn:microsoft.com/office/officeart/2005/8/layout/vList3"/>
    <dgm:cxn modelId="{66C4B936-5982-4F15-9124-3EDF80D5D9B2}" srcId="{726DA927-F69F-491D-A832-E2FCDA8DC610}" destId="{1AE797A6-723E-4589-AEEB-33F0FD462841}" srcOrd="3" destOrd="0" parTransId="{C698D83C-05EC-419A-A6AE-11C917805B6F}" sibTransId="{63D946D8-DC8E-49E0-A9D3-C02F292A7793}"/>
    <dgm:cxn modelId="{8191D07B-3A36-482B-82DB-F6FFFE3E4266}" srcId="{726DA927-F69F-491D-A832-E2FCDA8DC610}" destId="{5FF01264-8B2F-4703-8622-CC2BFC146FE8}" srcOrd="1" destOrd="0" parTransId="{5834AF47-E4A3-4B5E-B8AE-553567B678D6}" sibTransId="{E87B514B-F791-4350-B9C5-BA3FBA8B6B38}"/>
    <dgm:cxn modelId="{235F51E1-F23F-4BD6-9322-88DB02D2A2D1}" type="presOf" srcId="{F8BC643F-CDE4-48D7-A68B-7C666505FC78}" destId="{45F6AC65-A150-4969-8217-4D8B456C070E}" srcOrd="0" destOrd="0" presId="urn:microsoft.com/office/officeart/2005/8/layout/vList3"/>
    <dgm:cxn modelId="{110E67AE-163D-4C26-8774-D245CCE59263}" type="presOf" srcId="{E93945C6-60F7-4877-A8E5-CE9235BBF499}" destId="{41F57672-1E04-49C7-8689-59B6306F3191}" srcOrd="0" destOrd="0" presId="urn:microsoft.com/office/officeart/2005/8/layout/vList3"/>
    <dgm:cxn modelId="{C7146E5F-431A-4D15-B9C4-CED650672920}" type="presOf" srcId="{726DA927-F69F-491D-A832-E2FCDA8DC610}" destId="{0D392EEB-A23F-4452-8ABB-D28FB025A294}" srcOrd="0" destOrd="0" presId="urn:microsoft.com/office/officeart/2005/8/layout/vList3"/>
    <dgm:cxn modelId="{4BE6921B-1390-4814-B827-8EAD497538F9}" type="presOf" srcId="{5FF01264-8B2F-4703-8622-CC2BFC146FE8}" destId="{4B906AD2-B864-4987-8905-1FE95FC8282C}" srcOrd="0" destOrd="0" presId="urn:microsoft.com/office/officeart/2005/8/layout/vList3"/>
    <dgm:cxn modelId="{174D471A-8DC2-4F8E-B329-2F02F06A729E}" srcId="{726DA927-F69F-491D-A832-E2FCDA8DC610}" destId="{B568549F-FB41-4AAC-B4F8-58AB5A3293AB}" srcOrd="0" destOrd="0" parTransId="{FEB5B415-5692-438B-8C69-BA019C9051D4}" sibTransId="{B81371E9-5CE7-49C0-94D7-57706A80195E}"/>
    <dgm:cxn modelId="{26692F6A-997B-4059-8B79-FAFDAF034506}" srcId="{726DA927-F69F-491D-A832-E2FCDA8DC610}" destId="{F8BC643F-CDE4-48D7-A68B-7C666505FC78}" srcOrd="4" destOrd="0" parTransId="{D14B377C-F0BC-43F5-8CE8-A03271584A33}" sibTransId="{CE98C68F-DD61-4C97-9816-412FD7C301C1}"/>
    <dgm:cxn modelId="{49835395-1B0A-4634-BE19-F61958D97368}" type="presOf" srcId="{B568549F-FB41-4AAC-B4F8-58AB5A3293AB}" destId="{EAC3FC43-42E3-4EB0-B3E7-DFB77F1599F7}" srcOrd="0" destOrd="0" presId="urn:microsoft.com/office/officeart/2005/8/layout/vList3"/>
    <dgm:cxn modelId="{96A15A03-BEC6-48C2-B8D9-677CAA6BCB37}" type="presParOf" srcId="{0D392EEB-A23F-4452-8ABB-D28FB025A294}" destId="{77317E16-D629-4628-881B-2213BA9E0FF6}" srcOrd="0" destOrd="0" presId="urn:microsoft.com/office/officeart/2005/8/layout/vList3"/>
    <dgm:cxn modelId="{75BD46E2-CD46-4AE3-9915-493F562FA7A2}" type="presParOf" srcId="{77317E16-D629-4628-881B-2213BA9E0FF6}" destId="{0A6B0D35-283F-4A00-B9D5-87EC12F6A05B}" srcOrd="0" destOrd="0" presId="urn:microsoft.com/office/officeart/2005/8/layout/vList3"/>
    <dgm:cxn modelId="{DC78FAA9-22FC-4413-9EB2-6F507A4766BE}" type="presParOf" srcId="{77317E16-D629-4628-881B-2213BA9E0FF6}" destId="{EAC3FC43-42E3-4EB0-B3E7-DFB77F1599F7}" srcOrd="1" destOrd="0" presId="urn:microsoft.com/office/officeart/2005/8/layout/vList3"/>
    <dgm:cxn modelId="{7E460EE5-00F8-4C3E-B6EA-9B63804D6936}" type="presParOf" srcId="{0D392EEB-A23F-4452-8ABB-D28FB025A294}" destId="{6AAF4C39-9A0F-40CB-AC8C-BA6579B0B8AE}" srcOrd="1" destOrd="0" presId="urn:microsoft.com/office/officeart/2005/8/layout/vList3"/>
    <dgm:cxn modelId="{3BFC8ED1-E2B1-4625-A23F-9CE6DC6AD61D}" type="presParOf" srcId="{0D392EEB-A23F-4452-8ABB-D28FB025A294}" destId="{E93E2572-904B-4CC1-AD40-D6441A382FFC}" srcOrd="2" destOrd="0" presId="urn:microsoft.com/office/officeart/2005/8/layout/vList3"/>
    <dgm:cxn modelId="{EE3199A2-5062-4B48-9EA1-AA0AF77C6F9E}" type="presParOf" srcId="{E93E2572-904B-4CC1-AD40-D6441A382FFC}" destId="{F433A774-9749-4904-974E-6A322CB54FA5}" srcOrd="0" destOrd="0" presId="urn:microsoft.com/office/officeart/2005/8/layout/vList3"/>
    <dgm:cxn modelId="{D614546B-7396-4979-BD53-E162CE21F93A}" type="presParOf" srcId="{E93E2572-904B-4CC1-AD40-D6441A382FFC}" destId="{4B906AD2-B864-4987-8905-1FE95FC8282C}" srcOrd="1" destOrd="0" presId="urn:microsoft.com/office/officeart/2005/8/layout/vList3"/>
    <dgm:cxn modelId="{5961E08A-33F3-44E2-B917-52D70888B838}" type="presParOf" srcId="{0D392EEB-A23F-4452-8ABB-D28FB025A294}" destId="{2F503465-B363-4F19-8249-FC844415D338}" srcOrd="3" destOrd="0" presId="urn:microsoft.com/office/officeart/2005/8/layout/vList3"/>
    <dgm:cxn modelId="{B7F7045A-A59C-47DA-A774-939F834D7808}" type="presParOf" srcId="{0D392EEB-A23F-4452-8ABB-D28FB025A294}" destId="{7C2B1CB9-5F8F-412A-AB23-96DDDF0952A0}" srcOrd="4" destOrd="0" presId="urn:microsoft.com/office/officeart/2005/8/layout/vList3"/>
    <dgm:cxn modelId="{D1C56D2F-2BC3-47D4-BDDA-12453CE4D354}" type="presParOf" srcId="{7C2B1CB9-5F8F-412A-AB23-96DDDF0952A0}" destId="{C44D93D0-746D-4CA2-8E5E-629182464DE0}" srcOrd="0" destOrd="0" presId="urn:microsoft.com/office/officeart/2005/8/layout/vList3"/>
    <dgm:cxn modelId="{28A08488-477B-4B95-8BF6-1DDEA7B44056}" type="presParOf" srcId="{7C2B1CB9-5F8F-412A-AB23-96DDDF0952A0}" destId="{41F57672-1E04-49C7-8689-59B6306F3191}" srcOrd="1" destOrd="0" presId="urn:microsoft.com/office/officeart/2005/8/layout/vList3"/>
    <dgm:cxn modelId="{BA69FFA6-502F-4354-88DE-F22C94D47526}" type="presParOf" srcId="{0D392EEB-A23F-4452-8ABB-D28FB025A294}" destId="{696E0AF7-F99F-48F5-85AE-1366B662AF91}" srcOrd="5" destOrd="0" presId="urn:microsoft.com/office/officeart/2005/8/layout/vList3"/>
    <dgm:cxn modelId="{380D000D-35FC-453E-81DE-1903E348AB02}" type="presParOf" srcId="{0D392EEB-A23F-4452-8ABB-D28FB025A294}" destId="{71BFB694-CCB7-49A8-93AD-448DF75BECF6}" srcOrd="6" destOrd="0" presId="urn:microsoft.com/office/officeart/2005/8/layout/vList3"/>
    <dgm:cxn modelId="{6067C55C-FFA3-40B2-9482-4AB09E7EA9F8}" type="presParOf" srcId="{71BFB694-CCB7-49A8-93AD-448DF75BECF6}" destId="{E2346844-2DD6-4CD5-B58B-7C4034DEA0CC}" srcOrd="0" destOrd="0" presId="urn:microsoft.com/office/officeart/2005/8/layout/vList3"/>
    <dgm:cxn modelId="{F26EB2B1-DC56-46F7-9CCB-8ED91464C66D}" type="presParOf" srcId="{71BFB694-CCB7-49A8-93AD-448DF75BECF6}" destId="{C0994166-B98C-4C62-A351-B9C4DBCB9271}" srcOrd="1" destOrd="0" presId="urn:microsoft.com/office/officeart/2005/8/layout/vList3"/>
    <dgm:cxn modelId="{1F3124B5-9186-4F0A-AD6F-5F4A14D35907}" type="presParOf" srcId="{0D392EEB-A23F-4452-8ABB-D28FB025A294}" destId="{E55E5DA8-5F74-4AA4-822D-F246012676D5}" srcOrd="7" destOrd="0" presId="urn:microsoft.com/office/officeart/2005/8/layout/vList3"/>
    <dgm:cxn modelId="{5E1F0E62-8338-4474-92AE-E8883B266A09}" type="presParOf" srcId="{0D392EEB-A23F-4452-8ABB-D28FB025A294}" destId="{10C9FBB0-0058-4E15-A6A7-59B4A01B720C}" srcOrd="8" destOrd="0" presId="urn:microsoft.com/office/officeart/2005/8/layout/vList3"/>
    <dgm:cxn modelId="{7F48178A-CD0F-4CFE-BE8E-8464B6272D91}" type="presParOf" srcId="{10C9FBB0-0058-4E15-A6A7-59B4A01B720C}" destId="{E0C45F1A-B8FC-4F2F-8450-8D3293171D38}" srcOrd="0" destOrd="0" presId="urn:microsoft.com/office/officeart/2005/8/layout/vList3"/>
    <dgm:cxn modelId="{32076798-6AD6-46FE-8ADF-E757F2EB749C}" type="presParOf" srcId="{10C9FBB0-0058-4E15-A6A7-59B4A01B720C}" destId="{45F6AC65-A150-4969-8217-4D8B456C07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C43-42E3-4EB0-B3E7-DFB77F1599F7}">
      <dsp:nvSpPr>
        <dsp:cNvPr id="0" name=""/>
        <dsp:cNvSpPr/>
      </dsp:nvSpPr>
      <dsp:spPr>
        <a:xfrm rot="10800000">
          <a:off x="859124" y="191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a cursos</a:t>
          </a:r>
          <a:endParaRPr lang="es-ES" sz="1500" kern="1200" dirty="0"/>
        </a:p>
      </dsp:txBody>
      <dsp:txXfrm rot="10800000">
        <a:off x="1041783" y="191"/>
        <a:ext cx="2503010" cy="730635"/>
      </dsp:txXfrm>
    </dsp:sp>
    <dsp:sp modelId="{0A6B0D35-283F-4A00-B9D5-87EC12F6A05B}">
      <dsp:nvSpPr>
        <dsp:cNvPr id="0" name=""/>
        <dsp:cNvSpPr/>
      </dsp:nvSpPr>
      <dsp:spPr>
        <a:xfrm>
          <a:off x="493806" y="191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06AD2-B864-4987-8905-1FE95FC8282C}">
      <dsp:nvSpPr>
        <dsp:cNvPr id="0" name=""/>
        <dsp:cNvSpPr/>
      </dsp:nvSpPr>
      <dsp:spPr>
        <a:xfrm rot="10800000">
          <a:off x="859124" y="948927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Presiona crear curso</a:t>
          </a:r>
          <a:endParaRPr lang="es-ES" sz="1500" kern="1200" dirty="0"/>
        </a:p>
      </dsp:txBody>
      <dsp:txXfrm rot="10800000">
        <a:off x="1041783" y="948927"/>
        <a:ext cx="2503010" cy="730635"/>
      </dsp:txXfrm>
    </dsp:sp>
    <dsp:sp modelId="{F433A774-9749-4904-974E-6A322CB54FA5}">
      <dsp:nvSpPr>
        <dsp:cNvPr id="0" name=""/>
        <dsp:cNvSpPr/>
      </dsp:nvSpPr>
      <dsp:spPr>
        <a:xfrm>
          <a:off x="493806" y="948927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1F57672-1E04-49C7-8689-59B6306F3191}">
      <dsp:nvSpPr>
        <dsp:cNvPr id="0" name=""/>
        <dsp:cNvSpPr/>
      </dsp:nvSpPr>
      <dsp:spPr>
        <a:xfrm rot="10800000">
          <a:off x="859124" y="1897663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los datos básicos del curso</a:t>
          </a:r>
          <a:endParaRPr lang="es-ES" sz="1500" kern="1200" dirty="0"/>
        </a:p>
      </dsp:txBody>
      <dsp:txXfrm rot="10800000">
        <a:off x="1041783" y="1897663"/>
        <a:ext cx="2503010" cy="730635"/>
      </dsp:txXfrm>
    </dsp:sp>
    <dsp:sp modelId="{C44D93D0-746D-4CA2-8E5E-629182464DE0}">
      <dsp:nvSpPr>
        <dsp:cNvPr id="0" name=""/>
        <dsp:cNvSpPr/>
      </dsp:nvSpPr>
      <dsp:spPr>
        <a:xfrm>
          <a:off x="493806" y="1897663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994166-B98C-4C62-A351-B9C4DBCB9271}">
      <dsp:nvSpPr>
        <dsp:cNvPr id="0" name=""/>
        <dsp:cNvSpPr/>
      </dsp:nvSpPr>
      <dsp:spPr>
        <a:xfrm rot="10800000">
          <a:off x="859124" y="2846398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los módulos</a:t>
          </a:r>
          <a:endParaRPr lang="es-ES" sz="1500" kern="1200" dirty="0"/>
        </a:p>
      </dsp:txBody>
      <dsp:txXfrm rot="10800000">
        <a:off x="1041783" y="2846398"/>
        <a:ext cx="2503010" cy="730635"/>
      </dsp:txXfrm>
    </dsp:sp>
    <dsp:sp modelId="{E2346844-2DD6-4CD5-B58B-7C4034DEA0CC}">
      <dsp:nvSpPr>
        <dsp:cNvPr id="0" name=""/>
        <dsp:cNvSpPr/>
      </dsp:nvSpPr>
      <dsp:spPr>
        <a:xfrm>
          <a:off x="493806" y="2846398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F6AC65-A150-4969-8217-4D8B456C070E}">
      <dsp:nvSpPr>
        <dsp:cNvPr id="0" name=""/>
        <dsp:cNvSpPr/>
      </dsp:nvSpPr>
      <dsp:spPr>
        <a:xfrm rot="10800000">
          <a:off x="859124" y="3795134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las actividades para los módulos</a:t>
          </a:r>
          <a:endParaRPr lang="es-ES" sz="1500" kern="1200" dirty="0"/>
        </a:p>
      </dsp:txBody>
      <dsp:txXfrm rot="10800000">
        <a:off x="1041783" y="3795134"/>
        <a:ext cx="2503010" cy="730635"/>
      </dsp:txXfrm>
    </dsp:sp>
    <dsp:sp modelId="{E0C45F1A-B8FC-4F2F-8450-8D3293171D38}">
      <dsp:nvSpPr>
        <dsp:cNvPr id="0" name=""/>
        <dsp:cNvSpPr/>
      </dsp:nvSpPr>
      <dsp:spPr>
        <a:xfrm>
          <a:off x="493806" y="3795134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C43-42E3-4EB0-B3E7-DFB77F1599F7}">
      <dsp:nvSpPr>
        <dsp:cNvPr id="0" name=""/>
        <dsp:cNvSpPr/>
      </dsp:nvSpPr>
      <dsp:spPr>
        <a:xfrm rot="10800000">
          <a:off x="859124" y="191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a cursos</a:t>
          </a:r>
          <a:endParaRPr lang="es-ES" sz="1500" kern="1200" dirty="0"/>
        </a:p>
      </dsp:txBody>
      <dsp:txXfrm rot="10800000">
        <a:off x="1041783" y="191"/>
        <a:ext cx="2503010" cy="730635"/>
      </dsp:txXfrm>
    </dsp:sp>
    <dsp:sp modelId="{0A6B0D35-283F-4A00-B9D5-87EC12F6A05B}">
      <dsp:nvSpPr>
        <dsp:cNvPr id="0" name=""/>
        <dsp:cNvSpPr/>
      </dsp:nvSpPr>
      <dsp:spPr>
        <a:xfrm>
          <a:off x="493806" y="191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06AD2-B864-4987-8905-1FE95FC8282C}">
      <dsp:nvSpPr>
        <dsp:cNvPr id="0" name=""/>
        <dsp:cNvSpPr/>
      </dsp:nvSpPr>
      <dsp:spPr>
        <a:xfrm rot="10800000">
          <a:off x="859124" y="948927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Presiona crear curso</a:t>
          </a:r>
          <a:endParaRPr lang="es-ES" sz="1500" kern="1200" dirty="0"/>
        </a:p>
      </dsp:txBody>
      <dsp:txXfrm rot="10800000">
        <a:off x="1041783" y="948927"/>
        <a:ext cx="2503010" cy="730635"/>
      </dsp:txXfrm>
    </dsp:sp>
    <dsp:sp modelId="{F433A774-9749-4904-974E-6A322CB54FA5}">
      <dsp:nvSpPr>
        <dsp:cNvPr id="0" name=""/>
        <dsp:cNvSpPr/>
      </dsp:nvSpPr>
      <dsp:spPr>
        <a:xfrm>
          <a:off x="493806" y="948927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1F57672-1E04-49C7-8689-59B6306F3191}">
      <dsp:nvSpPr>
        <dsp:cNvPr id="0" name=""/>
        <dsp:cNvSpPr/>
      </dsp:nvSpPr>
      <dsp:spPr>
        <a:xfrm rot="10800000">
          <a:off x="859124" y="1897663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los datos básicos del curso</a:t>
          </a:r>
          <a:endParaRPr lang="es-ES" sz="1500" kern="1200" dirty="0"/>
        </a:p>
      </dsp:txBody>
      <dsp:txXfrm rot="10800000">
        <a:off x="1041783" y="1897663"/>
        <a:ext cx="2503010" cy="730635"/>
      </dsp:txXfrm>
    </dsp:sp>
    <dsp:sp modelId="{C44D93D0-746D-4CA2-8E5E-629182464DE0}">
      <dsp:nvSpPr>
        <dsp:cNvPr id="0" name=""/>
        <dsp:cNvSpPr/>
      </dsp:nvSpPr>
      <dsp:spPr>
        <a:xfrm>
          <a:off x="493806" y="1897663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994166-B98C-4C62-A351-B9C4DBCB9271}">
      <dsp:nvSpPr>
        <dsp:cNvPr id="0" name=""/>
        <dsp:cNvSpPr/>
      </dsp:nvSpPr>
      <dsp:spPr>
        <a:xfrm rot="10800000">
          <a:off x="859124" y="2846398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los módulos</a:t>
          </a:r>
          <a:endParaRPr lang="es-ES" sz="1500" kern="1200" dirty="0"/>
        </a:p>
      </dsp:txBody>
      <dsp:txXfrm rot="10800000">
        <a:off x="1041783" y="2846398"/>
        <a:ext cx="2503010" cy="730635"/>
      </dsp:txXfrm>
    </dsp:sp>
    <dsp:sp modelId="{E2346844-2DD6-4CD5-B58B-7C4034DEA0CC}">
      <dsp:nvSpPr>
        <dsp:cNvPr id="0" name=""/>
        <dsp:cNvSpPr/>
      </dsp:nvSpPr>
      <dsp:spPr>
        <a:xfrm>
          <a:off x="493806" y="2846398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F6AC65-A150-4969-8217-4D8B456C070E}">
      <dsp:nvSpPr>
        <dsp:cNvPr id="0" name=""/>
        <dsp:cNvSpPr/>
      </dsp:nvSpPr>
      <dsp:spPr>
        <a:xfrm rot="10800000">
          <a:off x="859124" y="3795134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las actividades para los módulos</a:t>
          </a:r>
          <a:endParaRPr lang="es-ES" sz="1500" kern="1200" dirty="0"/>
        </a:p>
      </dsp:txBody>
      <dsp:txXfrm rot="10800000">
        <a:off x="1041783" y="3795134"/>
        <a:ext cx="2503010" cy="730635"/>
      </dsp:txXfrm>
    </dsp:sp>
    <dsp:sp modelId="{E0C45F1A-B8FC-4F2F-8450-8D3293171D38}">
      <dsp:nvSpPr>
        <dsp:cNvPr id="0" name=""/>
        <dsp:cNvSpPr/>
      </dsp:nvSpPr>
      <dsp:spPr>
        <a:xfrm>
          <a:off x="493806" y="3795134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C43-42E3-4EB0-B3E7-DFB77F1599F7}">
      <dsp:nvSpPr>
        <dsp:cNvPr id="0" name=""/>
        <dsp:cNvSpPr/>
      </dsp:nvSpPr>
      <dsp:spPr>
        <a:xfrm rot="10800000">
          <a:off x="859124" y="191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a cursos</a:t>
          </a:r>
          <a:endParaRPr lang="es-ES" sz="1500" kern="1200" dirty="0"/>
        </a:p>
      </dsp:txBody>
      <dsp:txXfrm rot="10800000">
        <a:off x="1041783" y="191"/>
        <a:ext cx="2503010" cy="730635"/>
      </dsp:txXfrm>
    </dsp:sp>
    <dsp:sp modelId="{0A6B0D35-283F-4A00-B9D5-87EC12F6A05B}">
      <dsp:nvSpPr>
        <dsp:cNvPr id="0" name=""/>
        <dsp:cNvSpPr/>
      </dsp:nvSpPr>
      <dsp:spPr>
        <a:xfrm>
          <a:off x="493806" y="191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06AD2-B864-4987-8905-1FE95FC8282C}">
      <dsp:nvSpPr>
        <dsp:cNvPr id="0" name=""/>
        <dsp:cNvSpPr/>
      </dsp:nvSpPr>
      <dsp:spPr>
        <a:xfrm rot="10800000">
          <a:off x="859124" y="948927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Presiona crear curso</a:t>
          </a:r>
          <a:endParaRPr lang="es-ES" sz="1500" kern="1200" dirty="0"/>
        </a:p>
      </dsp:txBody>
      <dsp:txXfrm rot="10800000">
        <a:off x="1041783" y="948927"/>
        <a:ext cx="2503010" cy="730635"/>
      </dsp:txXfrm>
    </dsp:sp>
    <dsp:sp modelId="{F433A774-9749-4904-974E-6A322CB54FA5}">
      <dsp:nvSpPr>
        <dsp:cNvPr id="0" name=""/>
        <dsp:cNvSpPr/>
      </dsp:nvSpPr>
      <dsp:spPr>
        <a:xfrm>
          <a:off x="493806" y="948927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1F57672-1E04-49C7-8689-59B6306F3191}">
      <dsp:nvSpPr>
        <dsp:cNvPr id="0" name=""/>
        <dsp:cNvSpPr/>
      </dsp:nvSpPr>
      <dsp:spPr>
        <a:xfrm rot="10800000">
          <a:off x="859124" y="1897663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los datos básicos del curso</a:t>
          </a:r>
          <a:endParaRPr lang="es-ES" sz="1500" kern="1200" dirty="0"/>
        </a:p>
      </dsp:txBody>
      <dsp:txXfrm rot="10800000">
        <a:off x="1041783" y="1897663"/>
        <a:ext cx="2503010" cy="730635"/>
      </dsp:txXfrm>
    </dsp:sp>
    <dsp:sp modelId="{C44D93D0-746D-4CA2-8E5E-629182464DE0}">
      <dsp:nvSpPr>
        <dsp:cNvPr id="0" name=""/>
        <dsp:cNvSpPr/>
      </dsp:nvSpPr>
      <dsp:spPr>
        <a:xfrm>
          <a:off x="493806" y="1897663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994166-B98C-4C62-A351-B9C4DBCB9271}">
      <dsp:nvSpPr>
        <dsp:cNvPr id="0" name=""/>
        <dsp:cNvSpPr/>
      </dsp:nvSpPr>
      <dsp:spPr>
        <a:xfrm rot="10800000">
          <a:off x="859124" y="2846398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los módulos</a:t>
          </a:r>
          <a:endParaRPr lang="es-ES" sz="1500" kern="1200" dirty="0"/>
        </a:p>
      </dsp:txBody>
      <dsp:txXfrm rot="10800000">
        <a:off x="1041783" y="2846398"/>
        <a:ext cx="2503010" cy="730635"/>
      </dsp:txXfrm>
    </dsp:sp>
    <dsp:sp modelId="{E2346844-2DD6-4CD5-B58B-7C4034DEA0CC}">
      <dsp:nvSpPr>
        <dsp:cNvPr id="0" name=""/>
        <dsp:cNvSpPr/>
      </dsp:nvSpPr>
      <dsp:spPr>
        <a:xfrm>
          <a:off x="493806" y="2846398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F6AC65-A150-4969-8217-4D8B456C070E}">
      <dsp:nvSpPr>
        <dsp:cNvPr id="0" name=""/>
        <dsp:cNvSpPr/>
      </dsp:nvSpPr>
      <dsp:spPr>
        <a:xfrm rot="10800000">
          <a:off x="859124" y="3795134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las actividades para los módulos</a:t>
          </a:r>
          <a:endParaRPr lang="es-ES" sz="1500" kern="1200" dirty="0"/>
        </a:p>
      </dsp:txBody>
      <dsp:txXfrm rot="10800000">
        <a:off x="1041783" y="3795134"/>
        <a:ext cx="2503010" cy="730635"/>
      </dsp:txXfrm>
    </dsp:sp>
    <dsp:sp modelId="{E0C45F1A-B8FC-4F2F-8450-8D3293171D38}">
      <dsp:nvSpPr>
        <dsp:cNvPr id="0" name=""/>
        <dsp:cNvSpPr/>
      </dsp:nvSpPr>
      <dsp:spPr>
        <a:xfrm>
          <a:off x="493806" y="3795134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C43-42E3-4EB0-B3E7-DFB77F1599F7}">
      <dsp:nvSpPr>
        <dsp:cNvPr id="0" name=""/>
        <dsp:cNvSpPr/>
      </dsp:nvSpPr>
      <dsp:spPr>
        <a:xfrm rot="10800000">
          <a:off x="859124" y="191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a cursos</a:t>
          </a:r>
          <a:endParaRPr lang="es-ES" sz="1500" kern="1200" dirty="0"/>
        </a:p>
      </dsp:txBody>
      <dsp:txXfrm rot="10800000">
        <a:off x="1041783" y="191"/>
        <a:ext cx="2503010" cy="730635"/>
      </dsp:txXfrm>
    </dsp:sp>
    <dsp:sp modelId="{0A6B0D35-283F-4A00-B9D5-87EC12F6A05B}">
      <dsp:nvSpPr>
        <dsp:cNvPr id="0" name=""/>
        <dsp:cNvSpPr/>
      </dsp:nvSpPr>
      <dsp:spPr>
        <a:xfrm>
          <a:off x="493806" y="191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06AD2-B864-4987-8905-1FE95FC8282C}">
      <dsp:nvSpPr>
        <dsp:cNvPr id="0" name=""/>
        <dsp:cNvSpPr/>
      </dsp:nvSpPr>
      <dsp:spPr>
        <a:xfrm rot="10800000">
          <a:off x="859124" y="948927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Presiona crear curso</a:t>
          </a:r>
          <a:endParaRPr lang="es-ES" sz="1500" kern="1200" dirty="0"/>
        </a:p>
      </dsp:txBody>
      <dsp:txXfrm rot="10800000">
        <a:off x="1041783" y="948927"/>
        <a:ext cx="2503010" cy="730635"/>
      </dsp:txXfrm>
    </dsp:sp>
    <dsp:sp modelId="{F433A774-9749-4904-974E-6A322CB54FA5}">
      <dsp:nvSpPr>
        <dsp:cNvPr id="0" name=""/>
        <dsp:cNvSpPr/>
      </dsp:nvSpPr>
      <dsp:spPr>
        <a:xfrm>
          <a:off x="493806" y="948927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1F57672-1E04-49C7-8689-59B6306F3191}">
      <dsp:nvSpPr>
        <dsp:cNvPr id="0" name=""/>
        <dsp:cNvSpPr/>
      </dsp:nvSpPr>
      <dsp:spPr>
        <a:xfrm rot="10800000">
          <a:off x="859124" y="1897663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los datos básicos del curso</a:t>
          </a:r>
          <a:endParaRPr lang="es-ES" sz="1500" kern="1200" dirty="0"/>
        </a:p>
      </dsp:txBody>
      <dsp:txXfrm rot="10800000">
        <a:off x="1041783" y="1897663"/>
        <a:ext cx="2503010" cy="730635"/>
      </dsp:txXfrm>
    </dsp:sp>
    <dsp:sp modelId="{C44D93D0-746D-4CA2-8E5E-629182464DE0}">
      <dsp:nvSpPr>
        <dsp:cNvPr id="0" name=""/>
        <dsp:cNvSpPr/>
      </dsp:nvSpPr>
      <dsp:spPr>
        <a:xfrm>
          <a:off x="493806" y="1897663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994166-B98C-4C62-A351-B9C4DBCB9271}">
      <dsp:nvSpPr>
        <dsp:cNvPr id="0" name=""/>
        <dsp:cNvSpPr/>
      </dsp:nvSpPr>
      <dsp:spPr>
        <a:xfrm rot="10800000">
          <a:off x="859124" y="2846398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los módulos</a:t>
          </a:r>
          <a:endParaRPr lang="es-ES" sz="1500" kern="1200" dirty="0"/>
        </a:p>
      </dsp:txBody>
      <dsp:txXfrm rot="10800000">
        <a:off x="1041783" y="2846398"/>
        <a:ext cx="2503010" cy="730635"/>
      </dsp:txXfrm>
    </dsp:sp>
    <dsp:sp modelId="{E2346844-2DD6-4CD5-B58B-7C4034DEA0CC}">
      <dsp:nvSpPr>
        <dsp:cNvPr id="0" name=""/>
        <dsp:cNvSpPr/>
      </dsp:nvSpPr>
      <dsp:spPr>
        <a:xfrm>
          <a:off x="493806" y="2846398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F6AC65-A150-4969-8217-4D8B456C070E}">
      <dsp:nvSpPr>
        <dsp:cNvPr id="0" name=""/>
        <dsp:cNvSpPr/>
      </dsp:nvSpPr>
      <dsp:spPr>
        <a:xfrm rot="10800000">
          <a:off x="859124" y="3795134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las actividades para los módulos</a:t>
          </a:r>
          <a:endParaRPr lang="es-ES" sz="1500" kern="1200" dirty="0"/>
        </a:p>
      </dsp:txBody>
      <dsp:txXfrm rot="10800000">
        <a:off x="1041783" y="3795134"/>
        <a:ext cx="2503010" cy="730635"/>
      </dsp:txXfrm>
    </dsp:sp>
    <dsp:sp modelId="{E0C45F1A-B8FC-4F2F-8450-8D3293171D38}">
      <dsp:nvSpPr>
        <dsp:cNvPr id="0" name=""/>
        <dsp:cNvSpPr/>
      </dsp:nvSpPr>
      <dsp:spPr>
        <a:xfrm>
          <a:off x="493806" y="3795134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C43-42E3-4EB0-B3E7-DFB77F1599F7}">
      <dsp:nvSpPr>
        <dsp:cNvPr id="0" name=""/>
        <dsp:cNvSpPr/>
      </dsp:nvSpPr>
      <dsp:spPr>
        <a:xfrm rot="10800000">
          <a:off x="859124" y="191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a cursos</a:t>
          </a:r>
          <a:endParaRPr lang="es-ES" sz="1500" kern="1200" dirty="0"/>
        </a:p>
      </dsp:txBody>
      <dsp:txXfrm rot="10800000">
        <a:off x="1041783" y="191"/>
        <a:ext cx="2503010" cy="730635"/>
      </dsp:txXfrm>
    </dsp:sp>
    <dsp:sp modelId="{0A6B0D35-283F-4A00-B9D5-87EC12F6A05B}">
      <dsp:nvSpPr>
        <dsp:cNvPr id="0" name=""/>
        <dsp:cNvSpPr/>
      </dsp:nvSpPr>
      <dsp:spPr>
        <a:xfrm>
          <a:off x="493806" y="191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06AD2-B864-4987-8905-1FE95FC8282C}">
      <dsp:nvSpPr>
        <dsp:cNvPr id="0" name=""/>
        <dsp:cNvSpPr/>
      </dsp:nvSpPr>
      <dsp:spPr>
        <a:xfrm rot="10800000">
          <a:off x="859124" y="948927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Presiona crear curso</a:t>
          </a:r>
          <a:endParaRPr lang="es-ES" sz="1500" kern="1200" dirty="0"/>
        </a:p>
      </dsp:txBody>
      <dsp:txXfrm rot="10800000">
        <a:off x="1041783" y="948927"/>
        <a:ext cx="2503010" cy="730635"/>
      </dsp:txXfrm>
    </dsp:sp>
    <dsp:sp modelId="{F433A774-9749-4904-974E-6A322CB54FA5}">
      <dsp:nvSpPr>
        <dsp:cNvPr id="0" name=""/>
        <dsp:cNvSpPr/>
      </dsp:nvSpPr>
      <dsp:spPr>
        <a:xfrm>
          <a:off x="493806" y="948927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1F57672-1E04-49C7-8689-59B6306F3191}">
      <dsp:nvSpPr>
        <dsp:cNvPr id="0" name=""/>
        <dsp:cNvSpPr/>
      </dsp:nvSpPr>
      <dsp:spPr>
        <a:xfrm rot="10800000">
          <a:off x="859124" y="1897663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los datos básicos del curso</a:t>
          </a:r>
          <a:endParaRPr lang="es-ES" sz="1500" kern="1200" dirty="0"/>
        </a:p>
      </dsp:txBody>
      <dsp:txXfrm rot="10800000">
        <a:off x="1041783" y="1897663"/>
        <a:ext cx="2503010" cy="730635"/>
      </dsp:txXfrm>
    </dsp:sp>
    <dsp:sp modelId="{C44D93D0-746D-4CA2-8E5E-629182464DE0}">
      <dsp:nvSpPr>
        <dsp:cNvPr id="0" name=""/>
        <dsp:cNvSpPr/>
      </dsp:nvSpPr>
      <dsp:spPr>
        <a:xfrm>
          <a:off x="493806" y="1897663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994166-B98C-4C62-A351-B9C4DBCB9271}">
      <dsp:nvSpPr>
        <dsp:cNvPr id="0" name=""/>
        <dsp:cNvSpPr/>
      </dsp:nvSpPr>
      <dsp:spPr>
        <a:xfrm rot="10800000">
          <a:off x="859124" y="2846398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los módulos</a:t>
          </a:r>
          <a:endParaRPr lang="es-ES" sz="1500" kern="1200" dirty="0"/>
        </a:p>
      </dsp:txBody>
      <dsp:txXfrm rot="10800000">
        <a:off x="1041783" y="2846398"/>
        <a:ext cx="2503010" cy="730635"/>
      </dsp:txXfrm>
    </dsp:sp>
    <dsp:sp modelId="{E2346844-2DD6-4CD5-B58B-7C4034DEA0CC}">
      <dsp:nvSpPr>
        <dsp:cNvPr id="0" name=""/>
        <dsp:cNvSpPr/>
      </dsp:nvSpPr>
      <dsp:spPr>
        <a:xfrm>
          <a:off x="493806" y="2846398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F6AC65-A150-4969-8217-4D8B456C070E}">
      <dsp:nvSpPr>
        <dsp:cNvPr id="0" name=""/>
        <dsp:cNvSpPr/>
      </dsp:nvSpPr>
      <dsp:spPr>
        <a:xfrm rot="10800000">
          <a:off x="859124" y="3795134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las actividades para los módulos</a:t>
          </a:r>
          <a:endParaRPr lang="es-ES" sz="1500" kern="1200" dirty="0"/>
        </a:p>
      </dsp:txBody>
      <dsp:txXfrm rot="10800000">
        <a:off x="1041783" y="3795134"/>
        <a:ext cx="2503010" cy="730635"/>
      </dsp:txXfrm>
    </dsp:sp>
    <dsp:sp modelId="{E0C45F1A-B8FC-4F2F-8450-8D3293171D38}">
      <dsp:nvSpPr>
        <dsp:cNvPr id="0" name=""/>
        <dsp:cNvSpPr/>
      </dsp:nvSpPr>
      <dsp:spPr>
        <a:xfrm>
          <a:off x="493806" y="3795134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C43-42E3-4EB0-B3E7-DFB77F1599F7}">
      <dsp:nvSpPr>
        <dsp:cNvPr id="0" name=""/>
        <dsp:cNvSpPr/>
      </dsp:nvSpPr>
      <dsp:spPr>
        <a:xfrm rot="10800000">
          <a:off x="859124" y="191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a cursos</a:t>
          </a:r>
          <a:endParaRPr lang="es-ES" sz="1500" kern="1200" dirty="0"/>
        </a:p>
      </dsp:txBody>
      <dsp:txXfrm rot="10800000">
        <a:off x="1041783" y="191"/>
        <a:ext cx="2503010" cy="730635"/>
      </dsp:txXfrm>
    </dsp:sp>
    <dsp:sp modelId="{0A6B0D35-283F-4A00-B9D5-87EC12F6A05B}">
      <dsp:nvSpPr>
        <dsp:cNvPr id="0" name=""/>
        <dsp:cNvSpPr/>
      </dsp:nvSpPr>
      <dsp:spPr>
        <a:xfrm>
          <a:off x="493806" y="191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06AD2-B864-4987-8905-1FE95FC8282C}">
      <dsp:nvSpPr>
        <dsp:cNvPr id="0" name=""/>
        <dsp:cNvSpPr/>
      </dsp:nvSpPr>
      <dsp:spPr>
        <a:xfrm rot="10800000">
          <a:off x="859124" y="948927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Presiona crear curso</a:t>
          </a:r>
          <a:endParaRPr lang="es-ES" sz="1500" kern="1200" dirty="0"/>
        </a:p>
      </dsp:txBody>
      <dsp:txXfrm rot="10800000">
        <a:off x="1041783" y="948927"/>
        <a:ext cx="2503010" cy="730635"/>
      </dsp:txXfrm>
    </dsp:sp>
    <dsp:sp modelId="{F433A774-9749-4904-974E-6A322CB54FA5}">
      <dsp:nvSpPr>
        <dsp:cNvPr id="0" name=""/>
        <dsp:cNvSpPr/>
      </dsp:nvSpPr>
      <dsp:spPr>
        <a:xfrm>
          <a:off x="493806" y="948927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1F57672-1E04-49C7-8689-59B6306F3191}">
      <dsp:nvSpPr>
        <dsp:cNvPr id="0" name=""/>
        <dsp:cNvSpPr/>
      </dsp:nvSpPr>
      <dsp:spPr>
        <a:xfrm rot="10800000">
          <a:off x="859124" y="1897663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los datos básicos del curso</a:t>
          </a:r>
          <a:endParaRPr lang="es-ES" sz="1500" kern="1200" dirty="0"/>
        </a:p>
      </dsp:txBody>
      <dsp:txXfrm rot="10800000">
        <a:off x="1041783" y="1897663"/>
        <a:ext cx="2503010" cy="730635"/>
      </dsp:txXfrm>
    </dsp:sp>
    <dsp:sp modelId="{C44D93D0-746D-4CA2-8E5E-629182464DE0}">
      <dsp:nvSpPr>
        <dsp:cNvPr id="0" name=""/>
        <dsp:cNvSpPr/>
      </dsp:nvSpPr>
      <dsp:spPr>
        <a:xfrm>
          <a:off x="493806" y="1897663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994166-B98C-4C62-A351-B9C4DBCB9271}">
      <dsp:nvSpPr>
        <dsp:cNvPr id="0" name=""/>
        <dsp:cNvSpPr/>
      </dsp:nvSpPr>
      <dsp:spPr>
        <a:xfrm rot="10800000">
          <a:off x="859124" y="2846398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los módulos</a:t>
          </a:r>
          <a:endParaRPr lang="es-ES" sz="1500" kern="1200" dirty="0"/>
        </a:p>
      </dsp:txBody>
      <dsp:txXfrm rot="10800000">
        <a:off x="1041783" y="2846398"/>
        <a:ext cx="2503010" cy="730635"/>
      </dsp:txXfrm>
    </dsp:sp>
    <dsp:sp modelId="{E2346844-2DD6-4CD5-B58B-7C4034DEA0CC}">
      <dsp:nvSpPr>
        <dsp:cNvPr id="0" name=""/>
        <dsp:cNvSpPr/>
      </dsp:nvSpPr>
      <dsp:spPr>
        <a:xfrm>
          <a:off x="493806" y="2846398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F6AC65-A150-4969-8217-4D8B456C070E}">
      <dsp:nvSpPr>
        <dsp:cNvPr id="0" name=""/>
        <dsp:cNvSpPr/>
      </dsp:nvSpPr>
      <dsp:spPr>
        <a:xfrm rot="10800000">
          <a:off x="859124" y="3795134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las actividades para los módulos</a:t>
          </a:r>
          <a:endParaRPr lang="es-ES" sz="1500" kern="1200" dirty="0"/>
        </a:p>
      </dsp:txBody>
      <dsp:txXfrm rot="10800000">
        <a:off x="1041783" y="3795134"/>
        <a:ext cx="2503010" cy="730635"/>
      </dsp:txXfrm>
    </dsp:sp>
    <dsp:sp modelId="{E0C45F1A-B8FC-4F2F-8450-8D3293171D38}">
      <dsp:nvSpPr>
        <dsp:cNvPr id="0" name=""/>
        <dsp:cNvSpPr/>
      </dsp:nvSpPr>
      <dsp:spPr>
        <a:xfrm>
          <a:off x="493806" y="3795134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C43-42E3-4EB0-B3E7-DFB77F1599F7}">
      <dsp:nvSpPr>
        <dsp:cNvPr id="0" name=""/>
        <dsp:cNvSpPr/>
      </dsp:nvSpPr>
      <dsp:spPr>
        <a:xfrm rot="10800000">
          <a:off x="859124" y="191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a cursos</a:t>
          </a:r>
          <a:endParaRPr lang="es-ES" sz="1500" kern="1200" dirty="0"/>
        </a:p>
      </dsp:txBody>
      <dsp:txXfrm rot="10800000">
        <a:off x="1041783" y="191"/>
        <a:ext cx="2503010" cy="730635"/>
      </dsp:txXfrm>
    </dsp:sp>
    <dsp:sp modelId="{0A6B0D35-283F-4A00-B9D5-87EC12F6A05B}">
      <dsp:nvSpPr>
        <dsp:cNvPr id="0" name=""/>
        <dsp:cNvSpPr/>
      </dsp:nvSpPr>
      <dsp:spPr>
        <a:xfrm>
          <a:off x="493806" y="191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06AD2-B864-4987-8905-1FE95FC8282C}">
      <dsp:nvSpPr>
        <dsp:cNvPr id="0" name=""/>
        <dsp:cNvSpPr/>
      </dsp:nvSpPr>
      <dsp:spPr>
        <a:xfrm rot="10800000">
          <a:off x="859124" y="948927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Presiona crear curso</a:t>
          </a:r>
          <a:endParaRPr lang="es-ES" sz="1500" kern="1200" dirty="0"/>
        </a:p>
      </dsp:txBody>
      <dsp:txXfrm rot="10800000">
        <a:off x="1041783" y="948927"/>
        <a:ext cx="2503010" cy="730635"/>
      </dsp:txXfrm>
    </dsp:sp>
    <dsp:sp modelId="{F433A774-9749-4904-974E-6A322CB54FA5}">
      <dsp:nvSpPr>
        <dsp:cNvPr id="0" name=""/>
        <dsp:cNvSpPr/>
      </dsp:nvSpPr>
      <dsp:spPr>
        <a:xfrm>
          <a:off x="493806" y="948927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1F57672-1E04-49C7-8689-59B6306F3191}">
      <dsp:nvSpPr>
        <dsp:cNvPr id="0" name=""/>
        <dsp:cNvSpPr/>
      </dsp:nvSpPr>
      <dsp:spPr>
        <a:xfrm rot="10800000">
          <a:off x="859124" y="1897663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los datos básicos del curso</a:t>
          </a:r>
          <a:endParaRPr lang="es-ES" sz="1500" kern="1200" dirty="0"/>
        </a:p>
      </dsp:txBody>
      <dsp:txXfrm rot="10800000">
        <a:off x="1041783" y="1897663"/>
        <a:ext cx="2503010" cy="730635"/>
      </dsp:txXfrm>
    </dsp:sp>
    <dsp:sp modelId="{C44D93D0-746D-4CA2-8E5E-629182464DE0}">
      <dsp:nvSpPr>
        <dsp:cNvPr id="0" name=""/>
        <dsp:cNvSpPr/>
      </dsp:nvSpPr>
      <dsp:spPr>
        <a:xfrm>
          <a:off x="493806" y="1897663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994166-B98C-4C62-A351-B9C4DBCB9271}">
      <dsp:nvSpPr>
        <dsp:cNvPr id="0" name=""/>
        <dsp:cNvSpPr/>
      </dsp:nvSpPr>
      <dsp:spPr>
        <a:xfrm rot="10800000">
          <a:off x="859124" y="2846398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los módulos</a:t>
          </a:r>
          <a:endParaRPr lang="es-ES" sz="1500" kern="1200" dirty="0"/>
        </a:p>
      </dsp:txBody>
      <dsp:txXfrm rot="10800000">
        <a:off x="1041783" y="2846398"/>
        <a:ext cx="2503010" cy="730635"/>
      </dsp:txXfrm>
    </dsp:sp>
    <dsp:sp modelId="{E2346844-2DD6-4CD5-B58B-7C4034DEA0CC}">
      <dsp:nvSpPr>
        <dsp:cNvPr id="0" name=""/>
        <dsp:cNvSpPr/>
      </dsp:nvSpPr>
      <dsp:spPr>
        <a:xfrm>
          <a:off x="493806" y="2846398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F6AC65-A150-4969-8217-4D8B456C070E}">
      <dsp:nvSpPr>
        <dsp:cNvPr id="0" name=""/>
        <dsp:cNvSpPr/>
      </dsp:nvSpPr>
      <dsp:spPr>
        <a:xfrm rot="10800000">
          <a:off x="859124" y="3795134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las actividades para los módulos</a:t>
          </a:r>
          <a:endParaRPr lang="es-ES" sz="1500" kern="1200" dirty="0"/>
        </a:p>
      </dsp:txBody>
      <dsp:txXfrm rot="10800000">
        <a:off x="1041783" y="3795134"/>
        <a:ext cx="2503010" cy="730635"/>
      </dsp:txXfrm>
    </dsp:sp>
    <dsp:sp modelId="{E0C45F1A-B8FC-4F2F-8450-8D3293171D38}">
      <dsp:nvSpPr>
        <dsp:cNvPr id="0" name=""/>
        <dsp:cNvSpPr/>
      </dsp:nvSpPr>
      <dsp:spPr>
        <a:xfrm>
          <a:off x="493806" y="3795134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C43-42E3-4EB0-B3E7-DFB77F1599F7}">
      <dsp:nvSpPr>
        <dsp:cNvPr id="0" name=""/>
        <dsp:cNvSpPr/>
      </dsp:nvSpPr>
      <dsp:spPr>
        <a:xfrm rot="10800000">
          <a:off x="859124" y="191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a cursos</a:t>
          </a:r>
          <a:endParaRPr lang="es-ES" sz="1500" kern="1200" dirty="0"/>
        </a:p>
      </dsp:txBody>
      <dsp:txXfrm rot="10800000">
        <a:off x="1041783" y="191"/>
        <a:ext cx="2503010" cy="730635"/>
      </dsp:txXfrm>
    </dsp:sp>
    <dsp:sp modelId="{0A6B0D35-283F-4A00-B9D5-87EC12F6A05B}">
      <dsp:nvSpPr>
        <dsp:cNvPr id="0" name=""/>
        <dsp:cNvSpPr/>
      </dsp:nvSpPr>
      <dsp:spPr>
        <a:xfrm>
          <a:off x="493806" y="191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B906AD2-B864-4987-8905-1FE95FC8282C}">
      <dsp:nvSpPr>
        <dsp:cNvPr id="0" name=""/>
        <dsp:cNvSpPr/>
      </dsp:nvSpPr>
      <dsp:spPr>
        <a:xfrm rot="10800000">
          <a:off x="859124" y="948927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Presiona crear curso</a:t>
          </a:r>
          <a:endParaRPr lang="es-ES" sz="1500" kern="1200" dirty="0"/>
        </a:p>
      </dsp:txBody>
      <dsp:txXfrm rot="10800000">
        <a:off x="1041783" y="948927"/>
        <a:ext cx="2503010" cy="730635"/>
      </dsp:txXfrm>
    </dsp:sp>
    <dsp:sp modelId="{F433A774-9749-4904-974E-6A322CB54FA5}">
      <dsp:nvSpPr>
        <dsp:cNvPr id="0" name=""/>
        <dsp:cNvSpPr/>
      </dsp:nvSpPr>
      <dsp:spPr>
        <a:xfrm>
          <a:off x="493806" y="948927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1F57672-1E04-49C7-8689-59B6306F3191}">
      <dsp:nvSpPr>
        <dsp:cNvPr id="0" name=""/>
        <dsp:cNvSpPr/>
      </dsp:nvSpPr>
      <dsp:spPr>
        <a:xfrm rot="10800000">
          <a:off x="859124" y="1897663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Ingresa los datos básicos del curso</a:t>
          </a:r>
          <a:endParaRPr lang="es-ES" sz="1500" kern="1200" dirty="0"/>
        </a:p>
      </dsp:txBody>
      <dsp:txXfrm rot="10800000">
        <a:off x="1041783" y="1897663"/>
        <a:ext cx="2503010" cy="730635"/>
      </dsp:txXfrm>
    </dsp:sp>
    <dsp:sp modelId="{C44D93D0-746D-4CA2-8E5E-629182464DE0}">
      <dsp:nvSpPr>
        <dsp:cNvPr id="0" name=""/>
        <dsp:cNvSpPr/>
      </dsp:nvSpPr>
      <dsp:spPr>
        <a:xfrm>
          <a:off x="493806" y="1897663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994166-B98C-4C62-A351-B9C4DBCB9271}">
      <dsp:nvSpPr>
        <dsp:cNvPr id="0" name=""/>
        <dsp:cNvSpPr/>
      </dsp:nvSpPr>
      <dsp:spPr>
        <a:xfrm rot="10800000">
          <a:off x="859124" y="2846398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los módulos</a:t>
          </a:r>
          <a:endParaRPr lang="es-ES" sz="1500" kern="1200" dirty="0"/>
        </a:p>
      </dsp:txBody>
      <dsp:txXfrm rot="10800000">
        <a:off x="1041783" y="2846398"/>
        <a:ext cx="2503010" cy="730635"/>
      </dsp:txXfrm>
    </dsp:sp>
    <dsp:sp modelId="{E2346844-2DD6-4CD5-B58B-7C4034DEA0CC}">
      <dsp:nvSpPr>
        <dsp:cNvPr id="0" name=""/>
        <dsp:cNvSpPr/>
      </dsp:nvSpPr>
      <dsp:spPr>
        <a:xfrm>
          <a:off x="493806" y="2846398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F6AC65-A150-4969-8217-4D8B456C070E}">
      <dsp:nvSpPr>
        <dsp:cNvPr id="0" name=""/>
        <dsp:cNvSpPr/>
      </dsp:nvSpPr>
      <dsp:spPr>
        <a:xfrm rot="10800000">
          <a:off x="859124" y="3795134"/>
          <a:ext cx="2685669" cy="73063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2190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Agrega las actividades para los módulos</a:t>
          </a:r>
          <a:endParaRPr lang="es-ES" sz="1500" kern="1200" dirty="0"/>
        </a:p>
      </dsp:txBody>
      <dsp:txXfrm rot="10800000">
        <a:off x="1041783" y="3795134"/>
        <a:ext cx="2503010" cy="730635"/>
      </dsp:txXfrm>
    </dsp:sp>
    <dsp:sp modelId="{E0C45F1A-B8FC-4F2F-8450-8D3293171D38}">
      <dsp:nvSpPr>
        <dsp:cNvPr id="0" name=""/>
        <dsp:cNvSpPr/>
      </dsp:nvSpPr>
      <dsp:spPr>
        <a:xfrm>
          <a:off x="493806" y="3795134"/>
          <a:ext cx="730635" cy="7306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4BF957-04A2-4D2F-BD80-1DAF41EC6027}" type="datetimeFigureOut">
              <a:rPr lang="es-ES" smtClean="0"/>
              <a:t>28/12/2017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EBF8F2-F409-4B53-AAD9-F08975D673F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COMO CREAR UN CURSO EN HYPATIA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SIGA LOS PASOS PARA CREAR UN CURSO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8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lecha doblada hacia arriba"/>
          <p:cNvSpPr/>
          <p:nvPr/>
        </p:nvSpPr>
        <p:spPr>
          <a:xfrm flipV="1">
            <a:off x="3275856" y="1916832"/>
            <a:ext cx="2988332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66" y="2636912"/>
            <a:ext cx="1209844" cy="1543265"/>
          </a:xfr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	INGRESA A CURSO</a:t>
            </a:r>
            <a:endParaRPr lang="es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16" name="6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80032"/>
              </p:ext>
            </p:extLst>
          </p:nvPr>
        </p:nvGraphicFramePr>
        <p:xfrm>
          <a:off x="-180528" y="170080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7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lecha derecha"/>
          <p:cNvSpPr/>
          <p:nvPr/>
        </p:nvSpPr>
        <p:spPr>
          <a:xfrm>
            <a:off x="3851920" y="2996952"/>
            <a:ext cx="16561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PRESIONA CREAR CURSO</a:t>
            </a:r>
            <a:endParaRPr lang="es-ES" dirty="0"/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22" y="2949574"/>
            <a:ext cx="1485350" cy="495116"/>
          </a:xfrm>
        </p:spPr>
      </p:pic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10" name="6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80032"/>
              </p:ext>
            </p:extLst>
          </p:nvPr>
        </p:nvGraphicFramePr>
        <p:xfrm>
          <a:off x="-180528" y="170080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1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5224614"/>
              </p:ext>
            </p:extLst>
          </p:nvPr>
        </p:nvGraphicFramePr>
        <p:xfrm>
          <a:off x="-180528" y="170080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INGRESA DATOS BASICOS DEL CURSO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342875"/>
            <a:ext cx="4608512" cy="2191218"/>
          </a:xfrm>
          <a:prstGeom prst="rect">
            <a:avLst/>
          </a:prstGeom>
        </p:spPr>
      </p:pic>
      <p:sp>
        <p:nvSpPr>
          <p:cNvPr id="8" name="7 Flecha derecha"/>
          <p:cNvSpPr/>
          <p:nvPr/>
        </p:nvSpPr>
        <p:spPr>
          <a:xfrm>
            <a:off x="3347864" y="3789040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0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Flecha doblada hacia arriba"/>
          <p:cNvSpPr/>
          <p:nvPr/>
        </p:nvSpPr>
        <p:spPr>
          <a:xfrm>
            <a:off x="3131840" y="4343787"/>
            <a:ext cx="3204356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551651"/>
              </p:ext>
            </p:extLst>
          </p:nvPr>
        </p:nvGraphicFramePr>
        <p:xfrm>
          <a:off x="-180528" y="170080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INGRESA DATOS DEL MODULO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16832"/>
            <a:ext cx="5256584" cy="125747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88" y="3169937"/>
            <a:ext cx="3456384" cy="112430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5796136" y="4149080"/>
            <a:ext cx="792088" cy="145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7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Flecha doblada hacia arriba"/>
          <p:cNvSpPr/>
          <p:nvPr/>
        </p:nvSpPr>
        <p:spPr>
          <a:xfrm>
            <a:off x="3253261" y="5085184"/>
            <a:ext cx="2988332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551651"/>
              </p:ext>
            </p:extLst>
          </p:nvPr>
        </p:nvGraphicFramePr>
        <p:xfrm>
          <a:off x="-180528" y="170080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INGRESA DATOS DE LAS ACTIVIDADES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56792"/>
            <a:ext cx="5184576" cy="157184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05" y="3450775"/>
            <a:ext cx="4439790" cy="1616184"/>
          </a:xfrm>
          <a:prstGeom prst="rect">
            <a:avLst/>
          </a:prstGeom>
        </p:spPr>
      </p:pic>
      <p:sp>
        <p:nvSpPr>
          <p:cNvPr id="10" name="9 Rectángulo redondeado"/>
          <p:cNvSpPr/>
          <p:nvPr/>
        </p:nvSpPr>
        <p:spPr>
          <a:xfrm>
            <a:off x="5508104" y="4869160"/>
            <a:ext cx="1800200" cy="197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7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Flecha doblada hacia arriba"/>
          <p:cNvSpPr/>
          <p:nvPr/>
        </p:nvSpPr>
        <p:spPr>
          <a:xfrm>
            <a:off x="3253261" y="5085184"/>
            <a:ext cx="2988332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0125930"/>
              </p:ext>
            </p:extLst>
          </p:nvPr>
        </p:nvGraphicFramePr>
        <p:xfrm>
          <a:off x="-180528" y="170080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OTROS TIPOS DE ACTIVIDADES (VIDEOS DE YOUTUBE)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5" y="1387374"/>
            <a:ext cx="4824536" cy="139084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10" y="2924944"/>
            <a:ext cx="4824536" cy="1957188"/>
          </a:xfrm>
          <a:prstGeom prst="rect">
            <a:avLst/>
          </a:prstGeom>
        </p:spPr>
      </p:pic>
      <p:sp>
        <p:nvSpPr>
          <p:cNvPr id="8" name="7 Rectángulo redondeado"/>
          <p:cNvSpPr/>
          <p:nvPr/>
        </p:nvSpPr>
        <p:spPr>
          <a:xfrm>
            <a:off x="5724128" y="4653136"/>
            <a:ext cx="936104" cy="2289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Flecha doblada hacia arriba"/>
          <p:cNvSpPr/>
          <p:nvPr/>
        </p:nvSpPr>
        <p:spPr>
          <a:xfrm>
            <a:off x="3253261" y="5085184"/>
            <a:ext cx="3083086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9770755"/>
              </p:ext>
            </p:extLst>
          </p:nvPr>
        </p:nvGraphicFramePr>
        <p:xfrm>
          <a:off x="-180528" y="170080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OTROS TIPOS DE ACTIVIDADES (WEBINAR)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09" y="1518008"/>
            <a:ext cx="5040560" cy="209579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13" y="3634404"/>
            <a:ext cx="3273556" cy="14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Flecha doblada hacia arriba"/>
          <p:cNvSpPr/>
          <p:nvPr/>
        </p:nvSpPr>
        <p:spPr>
          <a:xfrm>
            <a:off x="3253261" y="5085184"/>
            <a:ext cx="3083086" cy="9361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2676893"/>
              </p:ext>
            </p:extLst>
          </p:nvPr>
        </p:nvGraphicFramePr>
        <p:xfrm>
          <a:off x="-180528" y="170080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OTROS TIPOS DE ACTIVIDADES (EVALUACIONES)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06" y="1700808"/>
            <a:ext cx="4642570" cy="164245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34" y="3376049"/>
            <a:ext cx="3508225" cy="17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221</Words>
  <Application>Microsoft Office PowerPoint</Application>
  <PresentationFormat>Presentación en pantalla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COMO CREAR UN CURSO EN HYPATIA</vt:lpstr>
      <vt:lpstr> INGRESA A CURSO</vt:lpstr>
      <vt:lpstr>PRESIONA CREAR CURSO</vt:lpstr>
      <vt:lpstr>INGRESA DATOS BASICOS DEL CURSO</vt:lpstr>
      <vt:lpstr>INGRESA DATOS DEL MODULO</vt:lpstr>
      <vt:lpstr>INGRESA DATOS DE LAS ACTIVIDADES</vt:lpstr>
      <vt:lpstr>OTROS TIPOS DE ACTIVIDADES (VIDEOS DE YOUTUBE)</vt:lpstr>
      <vt:lpstr>OTROS TIPOS DE ACTIVIDADES (WEBINAR)</vt:lpstr>
      <vt:lpstr>OTROS TIPOS DE ACTIVIDADES (EVALUACIONES)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CREAR UN CURSO EN HYPATIA</dc:title>
  <dc:creator>Luffi</dc:creator>
  <cp:lastModifiedBy>Luffi</cp:lastModifiedBy>
  <cp:revision>3</cp:revision>
  <dcterms:created xsi:type="dcterms:W3CDTF">2017-12-29T00:51:02Z</dcterms:created>
  <dcterms:modified xsi:type="dcterms:W3CDTF">2017-12-29T01:14:19Z</dcterms:modified>
</cp:coreProperties>
</file>