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138" b="4520"/>
          <a:stretch/>
        </p:blipFill>
        <p:spPr>
          <a:xfrm>
            <a:off x="6323013" y="984065"/>
            <a:ext cx="5181600" cy="4033382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43222" y="984065"/>
            <a:ext cx="3505199" cy="976312"/>
          </a:xfrm>
        </p:spPr>
        <p:txBody>
          <a:bodyPr>
            <a:noAutofit/>
          </a:bodyPr>
          <a:lstStyle/>
          <a:p>
            <a:r>
              <a:rPr lang="es-419" sz="2400" dirty="0" smtClean="0"/>
              <a:t>ACCEDE A LA PLATAFORMA O REDIME TUS PINES</a:t>
            </a:r>
            <a:endParaRPr lang="es-ES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2243222" y="2340019"/>
            <a:ext cx="3505199" cy="4262436"/>
          </a:xfrm>
        </p:spPr>
        <p:txBody>
          <a:bodyPr>
            <a:normAutofit/>
          </a:bodyPr>
          <a:lstStyle/>
          <a:p>
            <a:r>
              <a:rPr lang="es-419" sz="2000" dirty="0" smtClean="0"/>
              <a:t>Ingresa o redime tu código  y disfruta de los mejores cursos que te impulsaran y haran de ti, tu mejor versión.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503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4343399" cy="863728"/>
          </a:xfrm>
        </p:spPr>
        <p:txBody>
          <a:bodyPr>
            <a:noAutofit/>
          </a:bodyPr>
          <a:lstStyle/>
          <a:p>
            <a:r>
              <a:rPr lang="es-419" sz="3200" dirty="0" smtClean="0"/>
              <a:t>Accede a nuestros cursos</a:t>
            </a:r>
            <a:r>
              <a:rPr lang="es-419" sz="2800" dirty="0" smtClean="0"/>
              <a:t>	</a:t>
            </a:r>
            <a:endParaRPr lang="es-ES" sz="2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33" y="2016922"/>
            <a:ext cx="5181600" cy="3637280"/>
          </a:xfrm>
        </p:spPr>
      </p:pic>
      <p:sp>
        <p:nvSpPr>
          <p:cNvPr id="10" name="Marcador de contenido 9"/>
          <p:cNvSpPr>
            <a:spLocks noGrp="1"/>
          </p:cNvSpPr>
          <p:nvPr>
            <p:ph sz="quarter" idx="4294967295"/>
          </p:nvPr>
        </p:nvSpPr>
        <p:spPr>
          <a:xfrm>
            <a:off x="7606228" y="1891442"/>
            <a:ext cx="4338637" cy="3352800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Acceso fácil y rapido a los cursos, y actividades próximas, permitiendo al estudiante tener a la mano la información de cada uno de sus cursos.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3402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092" y="446088"/>
            <a:ext cx="4463319" cy="976312"/>
          </a:xfrm>
        </p:spPr>
        <p:txBody>
          <a:bodyPr>
            <a:noAutofit/>
          </a:bodyPr>
          <a:lstStyle/>
          <a:p>
            <a:r>
              <a:rPr lang="es-419" sz="2400" dirty="0" smtClean="0"/>
              <a:t>Descubre el contenido de nuestros curso</a:t>
            </a:r>
            <a:endParaRPr lang="es-E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334929"/>
            <a:ext cx="5181600" cy="3637280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419" sz="2000" dirty="0" smtClean="0"/>
              <a:t>CONTENIDO DIVERSO</a:t>
            </a:r>
            <a:endParaRPr lang="es-ES" sz="2000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294967295"/>
          </p:nvPr>
        </p:nvSpPr>
        <p:spPr>
          <a:xfrm>
            <a:off x="1490597" y="2235287"/>
            <a:ext cx="4338638" cy="3354388"/>
          </a:xfrm>
        </p:spPr>
        <p:txBody>
          <a:bodyPr>
            <a:normAutofit/>
          </a:bodyPr>
          <a:lstStyle/>
          <a:p>
            <a:pPr lvl="1"/>
            <a:r>
              <a:rPr lang="es-419" sz="2000" dirty="0" smtClean="0"/>
              <a:t>Descubra videos, lecturas y talleres que potencializaran el aprendizaje a través de diversos recursos multimedia.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431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2207" y="310616"/>
            <a:ext cx="3505199" cy="976312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Administracion de la plataforma</a:t>
            </a:r>
            <a:endParaRPr lang="es-ES" sz="24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1" y="2197907"/>
            <a:ext cx="5181600" cy="2863301"/>
          </a:xfrm>
        </p:spPr>
      </p:pic>
      <p:sp>
        <p:nvSpPr>
          <p:cNvPr id="9" name="Marcador de contenido 8"/>
          <p:cNvSpPr>
            <a:spLocks noGrp="1"/>
          </p:cNvSpPr>
          <p:nvPr>
            <p:ph sz="quarter" idx="4294967295"/>
          </p:nvPr>
        </p:nvSpPr>
        <p:spPr>
          <a:xfrm>
            <a:off x="7602843" y="1807314"/>
            <a:ext cx="4338637" cy="3352800"/>
          </a:xfrm>
        </p:spPr>
        <p:txBody>
          <a:bodyPr>
            <a:normAutofit lnSpcReduction="10000"/>
          </a:bodyPr>
          <a:lstStyle/>
          <a:p>
            <a:r>
              <a:rPr lang="es-419" sz="2000" dirty="0" smtClean="0"/>
              <a:t>Administración fácil y rapida de los servicios ofrecidos por la plataforma </a:t>
            </a:r>
          </a:p>
          <a:p>
            <a:pPr>
              <a:buFont typeface="+mj-lt"/>
              <a:buAutoNum type="alphaLcParenR"/>
            </a:pPr>
            <a:r>
              <a:rPr lang="es-419" sz="2000" dirty="0" smtClean="0"/>
              <a:t>Cursos.</a:t>
            </a:r>
          </a:p>
          <a:p>
            <a:pPr>
              <a:buFont typeface="+mj-lt"/>
              <a:buAutoNum type="alphaLcParenR"/>
            </a:pPr>
            <a:r>
              <a:rPr lang="es-419" sz="2000" dirty="0" smtClean="0"/>
              <a:t>Agenda o Eventos</a:t>
            </a:r>
          </a:p>
          <a:p>
            <a:pPr>
              <a:buFont typeface="+mj-lt"/>
              <a:buAutoNum type="alphaLcParenR"/>
            </a:pPr>
            <a:r>
              <a:rPr lang="es-419" sz="2000" dirty="0" smtClean="0"/>
              <a:t>Profesores.</a:t>
            </a:r>
          </a:p>
          <a:p>
            <a:pPr>
              <a:buFont typeface="+mj-lt"/>
              <a:buAutoNum type="alphaLcParenR"/>
            </a:pPr>
            <a:r>
              <a:rPr lang="es-419" sz="2000" dirty="0" smtClean="0"/>
              <a:t>Alumnos</a:t>
            </a:r>
          </a:p>
          <a:p>
            <a:pPr>
              <a:buFont typeface="+mj-lt"/>
              <a:buAutoNum type="alphaLcParenR"/>
            </a:pPr>
            <a:r>
              <a:rPr lang="es-419" sz="2000" dirty="0" smtClean="0"/>
              <a:t>Pines o tokens</a:t>
            </a:r>
          </a:p>
          <a:p>
            <a:pPr>
              <a:buFont typeface="+mj-lt"/>
              <a:buAutoNum type="alphaLcParenR"/>
            </a:pPr>
            <a:r>
              <a:rPr lang="es-419" sz="2000" dirty="0" smtClean="0"/>
              <a:t>Evaluaciones</a:t>
            </a:r>
          </a:p>
          <a:p>
            <a:pPr>
              <a:buFont typeface="+mj-lt"/>
              <a:buAutoNum type="alphaLcParenR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3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0866" y="836973"/>
            <a:ext cx="3505199" cy="976312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Crea tus cursos</a:t>
            </a:r>
            <a:endParaRPr lang="es-E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325129"/>
            <a:ext cx="5181600" cy="3656880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2230866" y="2179381"/>
            <a:ext cx="3505199" cy="4262436"/>
          </a:xfrm>
        </p:spPr>
        <p:txBody>
          <a:bodyPr>
            <a:normAutofit/>
          </a:bodyPr>
          <a:lstStyle/>
          <a:p>
            <a:r>
              <a:rPr lang="es-419" sz="2000" dirty="0" smtClean="0"/>
              <a:t>Crea de manera fácil y rapida los diferentes cursos, a los cuales los usuarios podrán acceder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946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2551" y="804434"/>
            <a:ext cx="3505199" cy="976312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Prepara tus eventos</a:t>
            </a:r>
            <a:endParaRPr lang="es-E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6" y="1292590"/>
            <a:ext cx="5181600" cy="3681771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7692552" y="2154667"/>
            <a:ext cx="3505199" cy="4262436"/>
          </a:xfrm>
        </p:spPr>
        <p:txBody>
          <a:bodyPr>
            <a:normAutofit/>
          </a:bodyPr>
          <a:lstStyle/>
          <a:p>
            <a:r>
              <a:rPr lang="es-419" sz="2000" dirty="0" smtClean="0"/>
              <a:t>Crea y programa los eventos en tu plataforma, examenes y conferencias que los est	udiantes a las cuales podrán acceder.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255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153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ACCEDE A LA PLATAFORMA O REDIME TUS PINES</vt:lpstr>
      <vt:lpstr>Accede a nuestros cursos </vt:lpstr>
      <vt:lpstr>Descubre el contenido de nuestros curso</vt:lpstr>
      <vt:lpstr>Administracion de la plataforma</vt:lpstr>
      <vt:lpstr>Crea tus cursos</vt:lpstr>
      <vt:lpstr>Prepara tus eventos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ACCEDE A LA PLATAFORMA O REDIME TUS PINES</dc:title>
  <dc:creator>Adrian</dc:creator>
  <cp:lastModifiedBy>Adrian</cp:lastModifiedBy>
  <cp:revision>7</cp:revision>
  <dcterms:created xsi:type="dcterms:W3CDTF">2018-03-27T00:17:26Z</dcterms:created>
  <dcterms:modified xsi:type="dcterms:W3CDTF">2018-03-27T01:48:27Z</dcterms:modified>
</cp:coreProperties>
</file>