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1EF70AD-F6DF-41C8-8B7B-639985BB5DD6}" type="datetimeFigureOut">
              <a:rPr lang="es-ES" smtClean="0"/>
              <a:t>23/03/2017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E0E5136-C134-4C2B-BE15-F93B2B209370}" type="slidenum">
              <a:rPr lang="es-ES" smtClean="0"/>
              <a:t>‹Nº›</a:t>
            </a:fld>
            <a:endParaRPr lang="es-ES"/>
          </a:p>
        </p:txBody>
      </p:sp>
    </p:spTree>
    <p:extLst>
      <p:ext uri="{BB962C8B-B14F-4D97-AF65-F5344CB8AC3E}">
        <p14:creationId xmlns:p14="http://schemas.microsoft.com/office/powerpoint/2010/main" val="245428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1EF70AD-F6DF-41C8-8B7B-639985BB5DD6}" type="datetimeFigureOut">
              <a:rPr lang="es-ES" smtClean="0"/>
              <a:t>23/03/2017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E0E5136-C134-4C2B-BE15-F93B2B209370}" type="slidenum">
              <a:rPr lang="es-ES" smtClean="0"/>
              <a:t>‹Nº›</a:t>
            </a:fld>
            <a:endParaRPr lang="es-ES"/>
          </a:p>
        </p:txBody>
      </p:sp>
    </p:spTree>
    <p:extLst>
      <p:ext uri="{BB962C8B-B14F-4D97-AF65-F5344CB8AC3E}">
        <p14:creationId xmlns:p14="http://schemas.microsoft.com/office/powerpoint/2010/main" val="3107709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1EF70AD-F6DF-41C8-8B7B-639985BB5DD6}" type="datetimeFigureOut">
              <a:rPr lang="es-ES" smtClean="0"/>
              <a:t>23/03/2017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E0E5136-C134-4C2B-BE15-F93B2B209370}" type="slidenum">
              <a:rPr lang="es-ES" smtClean="0"/>
              <a:t>‹Nº›</a:t>
            </a:fld>
            <a:endParaRPr lang="es-ES"/>
          </a:p>
        </p:txBody>
      </p:sp>
    </p:spTree>
    <p:extLst>
      <p:ext uri="{BB962C8B-B14F-4D97-AF65-F5344CB8AC3E}">
        <p14:creationId xmlns:p14="http://schemas.microsoft.com/office/powerpoint/2010/main" val="944258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1EF70AD-F6DF-41C8-8B7B-639985BB5DD6}" type="datetimeFigureOut">
              <a:rPr lang="es-ES" smtClean="0"/>
              <a:t>23/03/2017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E0E5136-C134-4C2B-BE15-F93B2B209370}" type="slidenum">
              <a:rPr lang="es-ES" smtClean="0"/>
              <a:t>‹Nº›</a:t>
            </a:fld>
            <a:endParaRPr lang="es-ES"/>
          </a:p>
        </p:txBody>
      </p:sp>
    </p:spTree>
    <p:extLst>
      <p:ext uri="{BB962C8B-B14F-4D97-AF65-F5344CB8AC3E}">
        <p14:creationId xmlns:p14="http://schemas.microsoft.com/office/powerpoint/2010/main" val="1076109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1EF70AD-F6DF-41C8-8B7B-639985BB5DD6}" type="datetimeFigureOut">
              <a:rPr lang="es-ES" smtClean="0"/>
              <a:t>23/03/2017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E0E5136-C134-4C2B-BE15-F93B2B209370}" type="slidenum">
              <a:rPr lang="es-ES" smtClean="0"/>
              <a:t>‹Nº›</a:t>
            </a:fld>
            <a:endParaRPr lang="es-ES"/>
          </a:p>
        </p:txBody>
      </p:sp>
    </p:spTree>
    <p:extLst>
      <p:ext uri="{BB962C8B-B14F-4D97-AF65-F5344CB8AC3E}">
        <p14:creationId xmlns:p14="http://schemas.microsoft.com/office/powerpoint/2010/main" val="2725704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1EF70AD-F6DF-41C8-8B7B-639985BB5DD6}" type="datetimeFigureOut">
              <a:rPr lang="es-ES" smtClean="0"/>
              <a:t>23/03/2017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E0E5136-C134-4C2B-BE15-F93B2B209370}" type="slidenum">
              <a:rPr lang="es-ES" smtClean="0"/>
              <a:t>‹Nº›</a:t>
            </a:fld>
            <a:endParaRPr lang="es-ES"/>
          </a:p>
        </p:txBody>
      </p:sp>
    </p:spTree>
    <p:extLst>
      <p:ext uri="{BB962C8B-B14F-4D97-AF65-F5344CB8AC3E}">
        <p14:creationId xmlns:p14="http://schemas.microsoft.com/office/powerpoint/2010/main" val="1276356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1EF70AD-F6DF-41C8-8B7B-639985BB5DD6}" type="datetimeFigureOut">
              <a:rPr lang="es-ES" smtClean="0"/>
              <a:t>23/03/2017</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8E0E5136-C134-4C2B-BE15-F93B2B209370}" type="slidenum">
              <a:rPr lang="es-ES" smtClean="0"/>
              <a:t>‹Nº›</a:t>
            </a:fld>
            <a:endParaRPr lang="es-ES"/>
          </a:p>
        </p:txBody>
      </p:sp>
    </p:spTree>
    <p:extLst>
      <p:ext uri="{BB962C8B-B14F-4D97-AF65-F5344CB8AC3E}">
        <p14:creationId xmlns:p14="http://schemas.microsoft.com/office/powerpoint/2010/main" val="3011277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1EF70AD-F6DF-41C8-8B7B-639985BB5DD6}" type="datetimeFigureOut">
              <a:rPr lang="es-ES" smtClean="0"/>
              <a:t>23/03/2017</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8E0E5136-C134-4C2B-BE15-F93B2B209370}" type="slidenum">
              <a:rPr lang="es-ES" smtClean="0"/>
              <a:t>‹Nº›</a:t>
            </a:fld>
            <a:endParaRPr lang="es-ES"/>
          </a:p>
        </p:txBody>
      </p:sp>
    </p:spTree>
    <p:extLst>
      <p:ext uri="{BB962C8B-B14F-4D97-AF65-F5344CB8AC3E}">
        <p14:creationId xmlns:p14="http://schemas.microsoft.com/office/powerpoint/2010/main" val="1012591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1EF70AD-F6DF-41C8-8B7B-639985BB5DD6}" type="datetimeFigureOut">
              <a:rPr lang="es-ES" smtClean="0"/>
              <a:t>23/03/2017</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8E0E5136-C134-4C2B-BE15-F93B2B209370}" type="slidenum">
              <a:rPr lang="es-ES" smtClean="0"/>
              <a:t>‹Nº›</a:t>
            </a:fld>
            <a:endParaRPr lang="es-ES"/>
          </a:p>
        </p:txBody>
      </p:sp>
    </p:spTree>
    <p:extLst>
      <p:ext uri="{BB962C8B-B14F-4D97-AF65-F5344CB8AC3E}">
        <p14:creationId xmlns:p14="http://schemas.microsoft.com/office/powerpoint/2010/main" val="31848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1EF70AD-F6DF-41C8-8B7B-639985BB5DD6}" type="datetimeFigureOut">
              <a:rPr lang="es-ES" smtClean="0"/>
              <a:t>23/03/2017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E0E5136-C134-4C2B-BE15-F93B2B209370}" type="slidenum">
              <a:rPr lang="es-ES" smtClean="0"/>
              <a:t>‹Nº›</a:t>
            </a:fld>
            <a:endParaRPr lang="es-ES"/>
          </a:p>
        </p:txBody>
      </p:sp>
    </p:spTree>
    <p:extLst>
      <p:ext uri="{BB962C8B-B14F-4D97-AF65-F5344CB8AC3E}">
        <p14:creationId xmlns:p14="http://schemas.microsoft.com/office/powerpoint/2010/main" val="3909340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1EF70AD-F6DF-41C8-8B7B-639985BB5DD6}" type="datetimeFigureOut">
              <a:rPr lang="es-ES" smtClean="0"/>
              <a:t>23/03/2017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E0E5136-C134-4C2B-BE15-F93B2B209370}" type="slidenum">
              <a:rPr lang="es-ES" smtClean="0"/>
              <a:t>‹Nº›</a:t>
            </a:fld>
            <a:endParaRPr lang="es-ES"/>
          </a:p>
        </p:txBody>
      </p:sp>
    </p:spTree>
    <p:extLst>
      <p:ext uri="{BB962C8B-B14F-4D97-AF65-F5344CB8AC3E}">
        <p14:creationId xmlns:p14="http://schemas.microsoft.com/office/powerpoint/2010/main" val="2736974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EF70AD-F6DF-41C8-8B7B-639985BB5DD6}" type="datetimeFigureOut">
              <a:rPr lang="es-ES" smtClean="0"/>
              <a:t>23/03/2017</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0E5136-C134-4C2B-BE15-F93B2B209370}" type="slidenum">
              <a:rPr lang="es-ES" smtClean="0"/>
              <a:t>‹Nº›</a:t>
            </a:fld>
            <a:endParaRPr lang="es-ES"/>
          </a:p>
        </p:txBody>
      </p:sp>
    </p:spTree>
    <p:extLst>
      <p:ext uri="{BB962C8B-B14F-4D97-AF65-F5344CB8AC3E}">
        <p14:creationId xmlns:p14="http://schemas.microsoft.com/office/powerpoint/2010/main" val="1503253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5 Título"/>
          <p:cNvSpPr>
            <a:spLocks noGrp="1"/>
          </p:cNvSpPr>
          <p:nvPr>
            <p:ph type="title"/>
          </p:nvPr>
        </p:nvSpPr>
        <p:spPr>
          <a:xfrm>
            <a:off x="457200" y="5229200"/>
            <a:ext cx="8229600" cy="1143000"/>
          </a:xfrm>
        </p:spPr>
        <p:txBody>
          <a:bodyPr/>
          <a:lstStyle/>
          <a:p>
            <a:r>
              <a:rPr lang="es-ES" dirty="0" smtClean="0"/>
              <a:t>Que esperas para aprender?</a:t>
            </a:r>
            <a:endParaRPr lang="es-ES" dirty="0"/>
          </a:p>
        </p:txBody>
      </p:sp>
      <p:sp>
        <p:nvSpPr>
          <p:cNvPr id="7" name="6 Marcador de contenido"/>
          <p:cNvSpPr>
            <a:spLocks noGrp="1"/>
          </p:cNvSpPr>
          <p:nvPr>
            <p:ph idx="1"/>
          </p:nvPr>
        </p:nvSpPr>
        <p:spPr/>
        <p:txBody>
          <a:bodyPr/>
          <a:lstStyle/>
          <a:p>
            <a:pPr marL="0" indent="0">
              <a:buNone/>
            </a:pPr>
            <a:r>
              <a:rPr lang="es-ES" dirty="0" smtClean="0">
                <a:solidFill>
                  <a:schemeClr val="bg1"/>
                </a:solidFill>
              </a:rPr>
              <a:t>El francés es el idioma oficial de Bélgica, Canadá (Quebec), Francia, Mónaco, Luxemburgo, Suiza y otros 23 países por todo el mundo. 72 millones de personas lo hablan como primera lengua, 60 de ellos en Francia. Otros 50 millones de personas hablan francés como segunda lengua.</a:t>
            </a:r>
            <a:endParaRPr lang="es-ES" dirty="0">
              <a:solidFill>
                <a:schemeClr val="bg1"/>
              </a:solidFill>
            </a:endParaRPr>
          </a:p>
        </p:txBody>
      </p:sp>
    </p:spTree>
    <p:extLst>
      <p:ext uri="{BB962C8B-B14F-4D97-AF65-F5344CB8AC3E}">
        <p14:creationId xmlns:p14="http://schemas.microsoft.com/office/powerpoint/2010/main" val="1382375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5 Título"/>
          <p:cNvSpPr>
            <a:spLocks noGrp="1"/>
          </p:cNvSpPr>
          <p:nvPr>
            <p:ph type="title"/>
          </p:nvPr>
        </p:nvSpPr>
        <p:spPr>
          <a:xfrm>
            <a:off x="457200" y="4365104"/>
            <a:ext cx="8229600" cy="1143000"/>
          </a:xfrm>
        </p:spPr>
        <p:txBody>
          <a:bodyPr/>
          <a:lstStyle/>
          <a:p>
            <a:r>
              <a:rPr lang="es-ES" dirty="0" smtClean="0">
                <a:solidFill>
                  <a:schemeClr val="bg1"/>
                </a:solidFill>
              </a:rPr>
              <a:t>Que esperas para aprender?</a:t>
            </a:r>
            <a:endParaRPr lang="es-ES" dirty="0">
              <a:solidFill>
                <a:schemeClr val="bg1"/>
              </a:solidFill>
            </a:endParaRPr>
          </a:p>
        </p:txBody>
      </p:sp>
      <p:sp>
        <p:nvSpPr>
          <p:cNvPr id="7" name="6 Marcador de contenido"/>
          <p:cNvSpPr>
            <a:spLocks noGrp="1"/>
          </p:cNvSpPr>
          <p:nvPr>
            <p:ph idx="1"/>
          </p:nvPr>
        </p:nvSpPr>
        <p:spPr>
          <a:xfrm>
            <a:off x="457200" y="548680"/>
            <a:ext cx="8229600" cy="4525963"/>
          </a:xfrm>
        </p:spPr>
        <p:txBody>
          <a:bodyPr/>
          <a:lstStyle/>
          <a:p>
            <a:pPr marL="0" indent="0">
              <a:buNone/>
            </a:pPr>
            <a:r>
              <a:rPr lang="es-ES" dirty="0" smtClean="0">
                <a:solidFill>
                  <a:schemeClr val="bg1"/>
                </a:solidFill>
              </a:rPr>
              <a:t>El francés es el idioma oficial de Bélgica, Canadá (Quebec), Francia, Mónaco, Luxemburgo, Suiza y otros 23 países por todo el mundo. 72 millones de personas lo hablan como primera lengua, 60 de ellos en Francia. Otros 50 millones de personas hablan francés como segunda lengua.</a:t>
            </a:r>
            <a:endParaRPr lang="es-ES" dirty="0">
              <a:solidFill>
                <a:schemeClr val="bg1"/>
              </a:solidFill>
            </a:endParaRPr>
          </a:p>
        </p:txBody>
      </p:sp>
    </p:spTree>
    <p:extLst>
      <p:ext uri="{BB962C8B-B14F-4D97-AF65-F5344CB8AC3E}">
        <p14:creationId xmlns:p14="http://schemas.microsoft.com/office/powerpoint/2010/main" val="1015580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1 Título"/>
          <p:cNvSpPr>
            <a:spLocks noGrp="1"/>
          </p:cNvSpPr>
          <p:nvPr>
            <p:ph type="title"/>
          </p:nvPr>
        </p:nvSpPr>
        <p:spPr/>
        <p:txBody>
          <a:bodyPr>
            <a:normAutofit/>
          </a:bodyPr>
          <a:lstStyle/>
          <a:p>
            <a:r>
              <a:rPr lang="es-ES" sz="1600" dirty="0" smtClean="0">
                <a:solidFill>
                  <a:schemeClr val="bg1"/>
                </a:solidFill>
              </a:rPr>
              <a:t>“</a:t>
            </a:r>
            <a:r>
              <a:rPr lang="es-ES" sz="1600" b="0" dirty="0">
                <a:solidFill>
                  <a:schemeClr val="bg1"/>
                </a:solidFill>
              </a:rPr>
              <a:t>Si seis sierras sierran seis cipreses, seiscientas seis sierras sierran seiscientos seis cipreses</a:t>
            </a:r>
            <a:r>
              <a:rPr lang="es-ES" sz="1600" dirty="0" smtClean="0">
                <a:solidFill>
                  <a:schemeClr val="bg1"/>
                </a:solidFill>
              </a:rPr>
              <a:t>”</a:t>
            </a:r>
            <a:endParaRPr lang="es-ES" sz="1600" dirty="0">
              <a:solidFill>
                <a:schemeClr val="bg1"/>
              </a:solidFill>
            </a:endParaRPr>
          </a:p>
        </p:txBody>
      </p:sp>
      <p:sp>
        <p:nvSpPr>
          <p:cNvPr id="3" name="2 Marcador de texto"/>
          <p:cNvSpPr>
            <a:spLocks noGrp="1"/>
          </p:cNvSpPr>
          <p:nvPr>
            <p:ph type="body" idx="1"/>
          </p:nvPr>
        </p:nvSpPr>
        <p:spPr/>
        <p:txBody>
          <a:bodyPr>
            <a:noAutofit/>
          </a:bodyPr>
          <a:lstStyle/>
          <a:p>
            <a:r>
              <a:rPr lang="fr-FR" sz="4000" b="1" dirty="0">
                <a:solidFill>
                  <a:schemeClr val="tx1"/>
                </a:solidFill>
                <a:latin typeface="+mj-lt"/>
              </a:rPr>
              <a:t>“Si six scies scient six cyprès, six cent six scies scient six cent six cyprès</a:t>
            </a:r>
            <a:r>
              <a:rPr lang="fr-FR" sz="4000" b="1" dirty="0" smtClean="0">
                <a:solidFill>
                  <a:schemeClr val="tx1"/>
                </a:solidFill>
                <a:latin typeface="+mj-lt"/>
              </a:rPr>
              <a:t>”.</a:t>
            </a:r>
          </a:p>
          <a:p>
            <a:endParaRPr lang="es-ES" sz="4000" b="1" dirty="0">
              <a:solidFill>
                <a:schemeClr val="tx1"/>
              </a:solidFill>
              <a:latin typeface="+mj-lt"/>
            </a:endParaRPr>
          </a:p>
        </p:txBody>
      </p:sp>
      <p:sp>
        <p:nvSpPr>
          <p:cNvPr id="4" name="3 CuadroTexto"/>
          <p:cNvSpPr txBox="1"/>
          <p:nvPr/>
        </p:nvSpPr>
        <p:spPr>
          <a:xfrm>
            <a:off x="899592" y="764704"/>
            <a:ext cx="6624736" cy="461665"/>
          </a:xfrm>
          <a:prstGeom prst="rect">
            <a:avLst/>
          </a:prstGeom>
          <a:noFill/>
        </p:spPr>
        <p:txBody>
          <a:bodyPr wrap="square" rtlCol="0">
            <a:spAutoFit/>
          </a:bodyPr>
          <a:lstStyle/>
          <a:p>
            <a:r>
              <a:rPr lang="es-ES" sz="2400" dirty="0" smtClean="0">
                <a:solidFill>
                  <a:schemeClr val="bg1"/>
                </a:solidFill>
              </a:rPr>
              <a:t>Sabias, cual es el trabalenguas mas difícil en francés</a:t>
            </a:r>
            <a:endParaRPr lang="es-ES" sz="2400" dirty="0">
              <a:solidFill>
                <a:schemeClr val="bg1"/>
              </a:solidFill>
            </a:endParaRPr>
          </a:p>
        </p:txBody>
      </p:sp>
    </p:spTree>
    <p:extLst>
      <p:ext uri="{BB962C8B-B14F-4D97-AF65-F5344CB8AC3E}">
        <p14:creationId xmlns:p14="http://schemas.microsoft.com/office/powerpoint/2010/main" val="265862773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166</Words>
  <Application>Microsoft Office PowerPoint</Application>
  <PresentationFormat>Presentación en pantalla (4:3)</PresentationFormat>
  <Paragraphs>7</Paragraphs>
  <Slides>3</Slides>
  <Notes>0</Notes>
  <HiddenSlides>0</HiddenSlides>
  <MMClips>0</MMClips>
  <ScaleCrop>false</ScaleCrop>
  <HeadingPairs>
    <vt:vector size="4" baseType="variant">
      <vt:variant>
        <vt:lpstr>Tema</vt:lpstr>
      </vt:variant>
      <vt:variant>
        <vt:i4>1</vt:i4>
      </vt:variant>
      <vt:variant>
        <vt:lpstr>Títulos de diapositiva</vt:lpstr>
      </vt:variant>
      <vt:variant>
        <vt:i4>3</vt:i4>
      </vt:variant>
    </vt:vector>
  </HeadingPairs>
  <TitlesOfParts>
    <vt:vector size="4" baseType="lpstr">
      <vt:lpstr>Tema de Office</vt:lpstr>
      <vt:lpstr>Que esperas para aprender?</vt:lpstr>
      <vt:lpstr>Que esperas para aprender?</vt:lpstr>
      <vt:lpstr>“Si seis sierras sierran seis cipreses, seiscientas seis sierras sierran seiscientos seis cipreses”</vt:lpstr>
    </vt:vector>
  </TitlesOfParts>
  <Company>Luffi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Luffi</dc:creator>
  <cp:lastModifiedBy>Luffi</cp:lastModifiedBy>
  <cp:revision>7</cp:revision>
  <dcterms:created xsi:type="dcterms:W3CDTF">2017-03-23T20:49:02Z</dcterms:created>
  <dcterms:modified xsi:type="dcterms:W3CDTF">2017-03-23T21:31:33Z</dcterms:modified>
</cp:coreProperties>
</file>