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71F2CF-F1F5-4465-938A-65D4C44DAEC3}" type="doc">
      <dgm:prSet loTypeId="urn:microsoft.com/office/officeart/2008/layout/AlternatingHexagons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B4AD5E5F-813B-4AC3-A6AC-E5AC5CA5B55D}">
      <dgm:prSet phldrT="[Texto]" custT="1"/>
      <dgm:spPr/>
      <dgm:t>
        <a:bodyPr/>
        <a:lstStyle/>
        <a:p>
          <a:r>
            <a:rPr lang="es-ES" sz="1050" dirty="0" smtClean="0"/>
            <a:t>Ingresa tu pin</a:t>
          </a:r>
          <a:endParaRPr lang="es-ES" sz="1050" dirty="0"/>
        </a:p>
      </dgm:t>
    </dgm:pt>
    <dgm:pt modelId="{D1CF3F6A-F344-428C-ADCC-BA1193D09407}" type="parTrans" cxnId="{4C12BB9D-0EC5-41EB-ACD3-C2D513025118}">
      <dgm:prSet/>
      <dgm:spPr/>
      <dgm:t>
        <a:bodyPr/>
        <a:lstStyle/>
        <a:p>
          <a:endParaRPr lang="es-ES"/>
        </a:p>
      </dgm:t>
    </dgm:pt>
    <dgm:pt modelId="{6245B126-3D8F-455B-A744-F381210620D5}" type="sibTrans" cxnId="{4C12BB9D-0EC5-41EB-ACD3-C2D513025118}">
      <dgm:prSet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F87E0BE9-4915-406A-A369-402CDA915828}">
      <dgm:prSet phldrT="[Texto]"/>
      <dgm:spPr/>
      <dgm:t>
        <a:bodyPr/>
        <a:lstStyle/>
        <a:p>
          <a:endParaRPr lang="es-ES" dirty="0"/>
        </a:p>
      </dgm:t>
    </dgm:pt>
    <dgm:pt modelId="{C97111A5-7201-4403-9BA2-8A04B375EA36}" type="parTrans" cxnId="{04D5E496-AC88-4C1C-BE68-8928BDEF93AE}">
      <dgm:prSet/>
      <dgm:spPr/>
      <dgm:t>
        <a:bodyPr/>
        <a:lstStyle/>
        <a:p>
          <a:endParaRPr lang="es-ES"/>
        </a:p>
      </dgm:t>
    </dgm:pt>
    <dgm:pt modelId="{DDFD5BEE-2128-4E37-AC06-BDC6C7917D39}" type="sibTrans" cxnId="{04D5E496-AC88-4C1C-BE68-8928BDEF93AE}">
      <dgm:prSet/>
      <dgm:spPr/>
      <dgm:t>
        <a:bodyPr/>
        <a:lstStyle/>
        <a:p>
          <a:endParaRPr lang="es-ES"/>
        </a:p>
      </dgm:t>
    </dgm:pt>
    <dgm:pt modelId="{59CD78FF-2763-4C6B-896B-D71E4EDB7F5E}">
      <dgm:prSet phldrT="[Texto]" custT="1"/>
      <dgm:spPr/>
      <dgm:t>
        <a:bodyPr/>
        <a:lstStyle/>
        <a:p>
          <a:r>
            <a:rPr lang="es-ES" sz="900" dirty="0" smtClean="0"/>
            <a:t>Presiona REDIMIR PIN</a:t>
          </a:r>
          <a:endParaRPr lang="es-ES" sz="900" dirty="0"/>
        </a:p>
      </dgm:t>
    </dgm:pt>
    <dgm:pt modelId="{FFBF930B-0194-422B-93DA-7EC60DF1542E}" type="parTrans" cxnId="{1A76D061-FB32-46FC-8182-87F7248E489F}">
      <dgm:prSet/>
      <dgm:spPr/>
      <dgm:t>
        <a:bodyPr/>
        <a:lstStyle/>
        <a:p>
          <a:endParaRPr lang="es-ES"/>
        </a:p>
      </dgm:t>
    </dgm:pt>
    <dgm:pt modelId="{95552454-CB3C-4105-9153-EACE9EDFF0EB}" type="sibTrans" cxnId="{1A76D061-FB32-46FC-8182-87F7248E489F}">
      <dgm:prSet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0D083314-E775-4525-86F2-BA1EA59F3ABB}">
      <dgm:prSet phldrT="[Texto]" phldr="1"/>
      <dgm:spPr/>
      <dgm:t>
        <a:bodyPr/>
        <a:lstStyle/>
        <a:p>
          <a:endParaRPr lang="es-ES"/>
        </a:p>
      </dgm:t>
    </dgm:pt>
    <dgm:pt modelId="{94CB5B93-FE5B-4D62-BF5F-F70C59DC0B58}" type="parTrans" cxnId="{CDCA1438-73B3-4639-9E04-2E63EF3EDEE9}">
      <dgm:prSet/>
      <dgm:spPr/>
      <dgm:t>
        <a:bodyPr/>
        <a:lstStyle/>
        <a:p>
          <a:endParaRPr lang="es-ES"/>
        </a:p>
      </dgm:t>
    </dgm:pt>
    <dgm:pt modelId="{4F2E5E2C-20F5-4F74-BD56-056261F18424}" type="sibTrans" cxnId="{CDCA1438-73B3-4639-9E04-2E63EF3EDEE9}">
      <dgm:prSet/>
      <dgm:spPr/>
      <dgm:t>
        <a:bodyPr/>
        <a:lstStyle/>
        <a:p>
          <a:endParaRPr lang="es-ES"/>
        </a:p>
      </dgm:t>
    </dgm:pt>
    <dgm:pt modelId="{49851961-517A-44D5-9363-C2749C5A86A8}">
      <dgm:prSet phldrT="[Texto]" custT="1"/>
      <dgm:spPr/>
      <dgm:t>
        <a:bodyPr/>
        <a:lstStyle/>
        <a:p>
          <a:r>
            <a:rPr lang="es-ES" sz="900" dirty="0" smtClean="0"/>
            <a:t>Bienvenido a tu curso</a:t>
          </a:r>
          <a:endParaRPr lang="es-ES" sz="900" dirty="0"/>
        </a:p>
      </dgm:t>
    </dgm:pt>
    <dgm:pt modelId="{9B52C616-1408-4C7E-B146-CE57C9956CCD}" type="parTrans" cxnId="{4A0373CE-A1A2-4926-BD31-0B7A33F9B235}">
      <dgm:prSet/>
      <dgm:spPr/>
      <dgm:t>
        <a:bodyPr/>
        <a:lstStyle/>
        <a:p>
          <a:endParaRPr lang="es-ES"/>
        </a:p>
      </dgm:t>
    </dgm:pt>
    <dgm:pt modelId="{76FDE28D-975B-4708-9F7E-20DBABBE9E04}" type="sibTrans" cxnId="{4A0373CE-A1A2-4926-BD31-0B7A33F9B235}">
      <dgm:prSet/>
      <dgm:spPr/>
      <dgm:t>
        <a:bodyPr/>
        <a:lstStyle/>
        <a:p>
          <a:r>
            <a:rPr lang="es-ES" dirty="0" smtClean="0">
              <a:sym typeface="Wingdings" panose="05000000000000000000" pitchFamily="2" charset="2"/>
            </a:rPr>
            <a:t></a:t>
          </a:r>
          <a:endParaRPr lang="es-ES" dirty="0"/>
        </a:p>
      </dgm:t>
    </dgm:pt>
    <dgm:pt modelId="{CA1237F8-079F-4EFB-AA5E-138156FB32FC}">
      <dgm:prSet phldrT="[Texto]" custT="1"/>
      <dgm:spPr/>
      <dgm:t>
        <a:bodyPr/>
        <a:lstStyle/>
        <a:p>
          <a:r>
            <a:rPr lang="es-ES" sz="900" dirty="0" smtClean="0"/>
            <a:t>Registra </a:t>
          </a:r>
          <a:r>
            <a:rPr lang="es-ES" sz="1000" dirty="0" smtClean="0"/>
            <a:t>tus datos de contacto</a:t>
          </a:r>
          <a:endParaRPr lang="es-ES" sz="1000" dirty="0"/>
        </a:p>
      </dgm:t>
    </dgm:pt>
    <dgm:pt modelId="{0C2DD889-6702-4C56-894C-71BE0BDE0F6C}" type="parTrans" cxnId="{FF8FA001-4AD4-471F-9F6C-A6C781423D43}">
      <dgm:prSet/>
      <dgm:spPr/>
      <dgm:t>
        <a:bodyPr/>
        <a:lstStyle/>
        <a:p>
          <a:endParaRPr lang="es-ES"/>
        </a:p>
      </dgm:t>
    </dgm:pt>
    <dgm:pt modelId="{BE2B6930-AE59-46E5-A0C2-05AC36EF5772}" type="sibTrans" cxnId="{FF8FA001-4AD4-471F-9F6C-A6C781423D43}">
      <dgm:prSet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DD977095-D72B-490F-AC00-4031814AB8C9}" type="pres">
      <dgm:prSet presAssocID="{7471F2CF-F1F5-4465-938A-65D4C44DAEC3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8F4D261B-E0B5-4830-9C9B-66EC8F0B5E2C}" type="pres">
      <dgm:prSet presAssocID="{B4AD5E5F-813B-4AC3-A6AC-E5AC5CA5B55D}" presName="composite" presStyleCnt="0"/>
      <dgm:spPr/>
    </dgm:pt>
    <dgm:pt modelId="{45AC5E71-9DE2-49A8-9BEE-EFF36E9BFE09}" type="pres">
      <dgm:prSet presAssocID="{B4AD5E5F-813B-4AC3-A6AC-E5AC5CA5B55D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9CB0B8-377E-472A-B503-52EB0B668431}" type="pres">
      <dgm:prSet presAssocID="{B4AD5E5F-813B-4AC3-A6AC-E5AC5CA5B55D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38EED7-4751-4BE5-AB85-1CEF235597E9}" type="pres">
      <dgm:prSet presAssocID="{B4AD5E5F-813B-4AC3-A6AC-E5AC5CA5B55D}" presName="BalanceSpacing" presStyleCnt="0"/>
      <dgm:spPr/>
    </dgm:pt>
    <dgm:pt modelId="{43046219-74E4-41AD-8DDC-25442D2F29AE}" type="pres">
      <dgm:prSet presAssocID="{B4AD5E5F-813B-4AC3-A6AC-E5AC5CA5B55D}" presName="BalanceSpacing1" presStyleCnt="0"/>
      <dgm:spPr/>
    </dgm:pt>
    <dgm:pt modelId="{DF9753BE-CD6B-458D-A9A3-82CC71FB0CC4}" type="pres">
      <dgm:prSet presAssocID="{6245B126-3D8F-455B-A744-F381210620D5}" presName="Accent1Text" presStyleLbl="node1" presStyleIdx="1" presStyleCnt="8"/>
      <dgm:spPr/>
      <dgm:t>
        <a:bodyPr/>
        <a:lstStyle/>
        <a:p>
          <a:endParaRPr lang="es-ES"/>
        </a:p>
      </dgm:t>
    </dgm:pt>
    <dgm:pt modelId="{2316EAEA-3009-4B62-B527-2F6989A6D545}" type="pres">
      <dgm:prSet presAssocID="{6245B126-3D8F-455B-A744-F381210620D5}" presName="spaceBetweenRectangles" presStyleCnt="0"/>
      <dgm:spPr/>
    </dgm:pt>
    <dgm:pt modelId="{CF1DC23B-A9AD-48B5-B0D7-DA5A099D3C58}" type="pres">
      <dgm:prSet presAssocID="{59CD78FF-2763-4C6B-896B-D71E4EDB7F5E}" presName="composite" presStyleCnt="0"/>
      <dgm:spPr/>
    </dgm:pt>
    <dgm:pt modelId="{29AD3D48-A40C-4B5A-BA91-A1A433F71A83}" type="pres">
      <dgm:prSet presAssocID="{59CD78FF-2763-4C6B-896B-D71E4EDB7F5E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AE77DCB-1E34-44D8-AC4C-4C83F70A107C}" type="pres">
      <dgm:prSet presAssocID="{59CD78FF-2763-4C6B-896B-D71E4EDB7F5E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0C3FE4-8A2C-4F61-AC6D-B208786A3528}" type="pres">
      <dgm:prSet presAssocID="{59CD78FF-2763-4C6B-896B-D71E4EDB7F5E}" presName="BalanceSpacing" presStyleCnt="0"/>
      <dgm:spPr/>
    </dgm:pt>
    <dgm:pt modelId="{E2F8E027-8AD2-48F7-A115-AB53F7D30CC5}" type="pres">
      <dgm:prSet presAssocID="{59CD78FF-2763-4C6B-896B-D71E4EDB7F5E}" presName="BalanceSpacing1" presStyleCnt="0"/>
      <dgm:spPr/>
    </dgm:pt>
    <dgm:pt modelId="{19022FF0-76ED-40A4-A3CE-0C9BBA9D02C4}" type="pres">
      <dgm:prSet presAssocID="{95552454-CB3C-4105-9153-EACE9EDFF0EB}" presName="Accent1Text" presStyleLbl="node1" presStyleIdx="3" presStyleCnt="8"/>
      <dgm:spPr/>
      <dgm:t>
        <a:bodyPr/>
        <a:lstStyle/>
        <a:p>
          <a:endParaRPr lang="es-ES"/>
        </a:p>
      </dgm:t>
    </dgm:pt>
    <dgm:pt modelId="{BCD0D379-3461-4DF3-957C-F634B6434735}" type="pres">
      <dgm:prSet presAssocID="{95552454-CB3C-4105-9153-EACE9EDFF0EB}" presName="spaceBetweenRectangles" presStyleCnt="0"/>
      <dgm:spPr/>
    </dgm:pt>
    <dgm:pt modelId="{61D6A6DD-360C-45DF-8B48-FF1E30DA6A92}" type="pres">
      <dgm:prSet presAssocID="{CA1237F8-079F-4EFB-AA5E-138156FB32FC}" presName="composite" presStyleCnt="0"/>
      <dgm:spPr/>
    </dgm:pt>
    <dgm:pt modelId="{47180888-3863-49CC-B498-791D4EA5E9D7}" type="pres">
      <dgm:prSet presAssocID="{CA1237F8-079F-4EFB-AA5E-138156FB32FC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B4C481-4A9E-47E9-A22C-009A1540C09D}" type="pres">
      <dgm:prSet presAssocID="{CA1237F8-079F-4EFB-AA5E-138156FB32FC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DF0DF21-7B00-404F-B135-2628409D2130}" type="pres">
      <dgm:prSet presAssocID="{CA1237F8-079F-4EFB-AA5E-138156FB32FC}" presName="BalanceSpacing" presStyleCnt="0"/>
      <dgm:spPr/>
    </dgm:pt>
    <dgm:pt modelId="{0B89F8C3-6730-41D7-BA85-0937B1A2B0F3}" type="pres">
      <dgm:prSet presAssocID="{CA1237F8-079F-4EFB-AA5E-138156FB32FC}" presName="BalanceSpacing1" presStyleCnt="0"/>
      <dgm:spPr/>
    </dgm:pt>
    <dgm:pt modelId="{B7202461-9451-4B46-A563-F75B25787987}" type="pres">
      <dgm:prSet presAssocID="{BE2B6930-AE59-46E5-A0C2-05AC36EF5772}" presName="Accent1Text" presStyleLbl="node1" presStyleIdx="5" presStyleCnt="8"/>
      <dgm:spPr/>
      <dgm:t>
        <a:bodyPr/>
        <a:lstStyle/>
        <a:p>
          <a:endParaRPr lang="es-ES"/>
        </a:p>
      </dgm:t>
    </dgm:pt>
    <dgm:pt modelId="{60D01B78-2DDF-4782-A6DE-776C5148AFDA}" type="pres">
      <dgm:prSet presAssocID="{BE2B6930-AE59-46E5-A0C2-05AC36EF5772}" presName="spaceBetweenRectangles" presStyleCnt="0"/>
      <dgm:spPr/>
    </dgm:pt>
    <dgm:pt modelId="{D3A6C9C0-E9A4-4DFF-9DBD-68C8868A105E}" type="pres">
      <dgm:prSet presAssocID="{49851961-517A-44D5-9363-C2749C5A86A8}" presName="composite" presStyleCnt="0"/>
      <dgm:spPr/>
    </dgm:pt>
    <dgm:pt modelId="{9FFD6B3D-7661-47EF-9E2B-E1A1F4444D13}" type="pres">
      <dgm:prSet presAssocID="{49851961-517A-44D5-9363-C2749C5A86A8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6A68462-E795-410B-8D8D-14B50E2B9568}" type="pres">
      <dgm:prSet presAssocID="{49851961-517A-44D5-9363-C2749C5A86A8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DFE1BDA9-A826-41D2-8293-2C893AA7C258}" type="pres">
      <dgm:prSet presAssocID="{49851961-517A-44D5-9363-C2749C5A86A8}" presName="BalanceSpacing" presStyleCnt="0"/>
      <dgm:spPr/>
    </dgm:pt>
    <dgm:pt modelId="{AF427C78-FD95-42AB-B308-FE10E9961658}" type="pres">
      <dgm:prSet presAssocID="{49851961-517A-44D5-9363-C2749C5A86A8}" presName="BalanceSpacing1" presStyleCnt="0"/>
      <dgm:spPr/>
    </dgm:pt>
    <dgm:pt modelId="{EBA4BE55-7A3C-44A6-9EBB-23430CE79B95}" type="pres">
      <dgm:prSet presAssocID="{76FDE28D-975B-4708-9F7E-20DBABBE9E04}" presName="Accent1Text" presStyleLbl="node1" presStyleIdx="7" presStyleCnt="8"/>
      <dgm:spPr/>
      <dgm:t>
        <a:bodyPr/>
        <a:lstStyle/>
        <a:p>
          <a:endParaRPr lang="es-ES"/>
        </a:p>
      </dgm:t>
    </dgm:pt>
  </dgm:ptLst>
  <dgm:cxnLst>
    <dgm:cxn modelId="{17EF1D55-8353-4B76-B59E-B987E497DA3C}" type="presOf" srcId="{CA1237F8-079F-4EFB-AA5E-138156FB32FC}" destId="{47180888-3863-49CC-B498-791D4EA5E9D7}" srcOrd="0" destOrd="0" presId="urn:microsoft.com/office/officeart/2008/layout/AlternatingHexagons"/>
    <dgm:cxn modelId="{03059F33-D292-49AD-B3E4-B33109BACBB2}" type="presOf" srcId="{0D083314-E775-4525-86F2-BA1EA59F3ABB}" destId="{FAE77DCB-1E34-44D8-AC4C-4C83F70A107C}" srcOrd="0" destOrd="0" presId="urn:microsoft.com/office/officeart/2008/layout/AlternatingHexagons"/>
    <dgm:cxn modelId="{CDCA1438-73B3-4639-9E04-2E63EF3EDEE9}" srcId="{59CD78FF-2763-4C6B-896B-D71E4EDB7F5E}" destId="{0D083314-E775-4525-86F2-BA1EA59F3ABB}" srcOrd="0" destOrd="0" parTransId="{94CB5B93-FE5B-4D62-BF5F-F70C59DC0B58}" sibTransId="{4F2E5E2C-20F5-4F74-BD56-056261F18424}"/>
    <dgm:cxn modelId="{6E403BFD-430E-47EA-82B2-5DE334749AC3}" type="presOf" srcId="{95552454-CB3C-4105-9153-EACE9EDFF0EB}" destId="{19022FF0-76ED-40A4-A3CE-0C9BBA9D02C4}" srcOrd="0" destOrd="0" presId="urn:microsoft.com/office/officeart/2008/layout/AlternatingHexagons"/>
    <dgm:cxn modelId="{04D5E496-AC88-4C1C-BE68-8928BDEF93AE}" srcId="{B4AD5E5F-813B-4AC3-A6AC-E5AC5CA5B55D}" destId="{F87E0BE9-4915-406A-A369-402CDA915828}" srcOrd="0" destOrd="0" parTransId="{C97111A5-7201-4403-9BA2-8A04B375EA36}" sibTransId="{DDFD5BEE-2128-4E37-AC06-BDC6C7917D39}"/>
    <dgm:cxn modelId="{AD666C0E-7C26-4055-8F33-84404E85864D}" type="presOf" srcId="{7471F2CF-F1F5-4465-938A-65D4C44DAEC3}" destId="{DD977095-D72B-490F-AC00-4031814AB8C9}" srcOrd="0" destOrd="0" presId="urn:microsoft.com/office/officeart/2008/layout/AlternatingHexagons"/>
    <dgm:cxn modelId="{E1CD8F6A-A06F-4042-8F01-EC87D9EAB885}" type="presOf" srcId="{59CD78FF-2763-4C6B-896B-D71E4EDB7F5E}" destId="{29AD3D48-A40C-4B5A-BA91-A1A433F71A83}" srcOrd="0" destOrd="0" presId="urn:microsoft.com/office/officeart/2008/layout/AlternatingHexagons"/>
    <dgm:cxn modelId="{E01E5FC1-653A-4D29-8FE4-EEC19D818196}" type="presOf" srcId="{BE2B6930-AE59-46E5-A0C2-05AC36EF5772}" destId="{B7202461-9451-4B46-A563-F75B25787987}" srcOrd="0" destOrd="0" presId="urn:microsoft.com/office/officeart/2008/layout/AlternatingHexagons"/>
    <dgm:cxn modelId="{869562EF-68D0-4DC1-A670-05579D7ADECA}" type="presOf" srcId="{B4AD5E5F-813B-4AC3-A6AC-E5AC5CA5B55D}" destId="{45AC5E71-9DE2-49A8-9BEE-EFF36E9BFE09}" srcOrd="0" destOrd="0" presId="urn:microsoft.com/office/officeart/2008/layout/AlternatingHexagons"/>
    <dgm:cxn modelId="{4C12BB9D-0EC5-41EB-ACD3-C2D513025118}" srcId="{7471F2CF-F1F5-4465-938A-65D4C44DAEC3}" destId="{B4AD5E5F-813B-4AC3-A6AC-E5AC5CA5B55D}" srcOrd="0" destOrd="0" parTransId="{D1CF3F6A-F344-428C-ADCC-BA1193D09407}" sibTransId="{6245B126-3D8F-455B-A744-F381210620D5}"/>
    <dgm:cxn modelId="{75B35F85-2836-4234-9524-F0092B613B28}" type="presOf" srcId="{49851961-517A-44D5-9363-C2749C5A86A8}" destId="{9FFD6B3D-7661-47EF-9E2B-E1A1F4444D13}" srcOrd="0" destOrd="0" presId="urn:microsoft.com/office/officeart/2008/layout/AlternatingHexagons"/>
    <dgm:cxn modelId="{FF8FA001-4AD4-471F-9F6C-A6C781423D43}" srcId="{7471F2CF-F1F5-4465-938A-65D4C44DAEC3}" destId="{CA1237F8-079F-4EFB-AA5E-138156FB32FC}" srcOrd="2" destOrd="0" parTransId="{0C2DD889-6702-4C56-894C-71BE0BDE0F6C}" sibTransId="{BE2B6930-AE59-46E5-A0C2-05AC36EF5772}"/>
    <dgm:cxn modelId="{B34C96FA-AD9A-4F04-AF09-7F1656487F3F}" type="presOf" srcId="{6245B126-3D8F-455B-A744-F381210620D5}" destId="{DF9753BE-CD6B-458D-A9A3-82CC71FB0CC4}" srcOrd="0" destOrd="0" presId="urn:microsoft.com/office/officeart/2008/layout/AlternatingHexagons"/>
    <dgm:cxn modelId="{4A0373CE-A1A2-4926-BD31-0B7A33F9B235}" srcId="{7471F2CF-F1F5-4465-938A-65D4C44DAEC3}" destId="{49851961-517A-44D5-9363-C2749C5A86A8}" srcOrd="3" destOrd="0" parTransId="{9B52C616-1408-4C7E-B146-CE57C9956CCD}" sibTransId="{76FDE28D-975B-4708-9F7E-20DBABBE9E04}"/>
    <dgm:cxn modelId="{66057638-555A-4D86-AF2C-3D974446AE15}" type="presOf" srcId="{76FDE28D-975B-4708-9F7E-20DBABBE9E04}" destId="{EBA4BE55-7A3C-44A6-9EBB-23430CE79B95}" srcOrd="0" destOrd="0" presId="urn:microsoft.com/office/officeart/2008/layout/AlternatingHexagons"/>
    <dgm:cxn modelId="{1A76D061-FB32-46FC-8182-87F7248E489F}" srcId="{7471F2CF-F1F5-4465-938A-65D4C44DAEC3}" destId="{59CD78FF-2763-4C6B-896B-D71E4EDB7F5E}" srcOrd="1" destOrd="0" parTransId="{FFBF930B-0194-422B-93DA-7EC60DF1542E}" sibTransId="{95552454-CB3C-4105-9153-EACE9EDFF0EB}"/>
    <dgm:cxn modelId="{C895E611-8EA2-4E4A-A94B-81C971E4B579}" type="presOf" srcId="{F87E0BE9-4915-406A-A369-402CDA915828}" destId="{FE9CB0B8-377E-472A-B503-52EB0B668431}" srcOrd="0" destOrd="0" presId="urn:microsoft.com/office/officeart/2008/layout/AlternatingHexagons"/>
    <dgm:cxn modelId="{2D78CE30-D62F-4987-94F6-409E97F99D2C}" type="presParOf" srcId="{DD977095-D72B-490F-AC00-4031814AB8C9}" destId="{8F4D261B-E0B5-4830-9C9B-66EC8F0B5E2C}" srcOrd="0" destOrd="0" presId="urn:microsoft.com/office/officeart/2008/layout/AlternatingHexagons"/>
    <dgm:cxn modelId="{F5C10F0B-EB66-4D8E-80C3-69A993247400}" type="presParOf" srcId="{8F4D261B-E0B5-4830-9C9B-66EC8F0B5E2C}" destId="{45AC5E71-9DE2-49A8-9BEE-EFF36E9BFE09}" srcOrd="0" destOrd="0" presId="urn:microsoft.com/office/officeart/2008/layout/AlternatingHexagons"/>
    <dgm:cxn modelId="{A320C63A-A9FE-4865-9F1D-C67BAACAA55A}" type="presParOf" srcId="{8F4D261B-E0B5-4830-9C9B-66EC8F0B5E2C}" destId="{FE9CB0B8-377E-472A-B503-52EB0B668431}" srcOrd="1" destOrd="0" presId="urn:microsoft.com/office/officeart/2008/layout/AlternatingHexagons"/>
    <dgm:cxn modelId="{9971EF30-5ECA-433C-A13D-BAC46F9D0F49}" type="presParOf" srcId="{8F4D261B-E0B5-4830-9C9B-66EC8F0B5E2C}" destId="{1838EED7-4751-4BE5-AB85-1CEF235597E9}" srcOrd="2" destOrd="0" presId="urn:microsoft.com/office/officeart/2008/layout/AlternatingHexagons"/>
    <dgm:cxn modelId="{C2F2F4F1-8E72-4ABC-9AEB-E80865E720F9}" type="presParOf" srcId="{8F4D261B-E0B5-4830-9C9B-66EC8F0B5E2C}" destId="{43046219-74E4-41AD-8DDC-25442D2F29AE}" srcOrd="3" destOrd="0" presId="urn:microsoft.com/office/officeart/2008/layout/AlternatingHexagons"/>
    <dgm:cxn modelId="{6162A9A7-31BD-4EE1-824D-A218E0A6B93A}" type="presParOf" srcId="{8F4D261B-E0B5-4830-9C9B-66EC8F0B5E2C}" destId="{DF9753BE-CD6B-458D-A9A3-82CC71FB0CC4}" srcOrd="4" destOrd="0" presId="urn:microsoft.com/office/officeart/2008/layout/AlternatingHexagons"/>
    <dgm:cxn modelId="{09F84745-9ECC-4980-BACA-AEB1BF8433CE}" type="presParOf" srcId="{DD977095-D72B-490F-AC00-4031814AB8C9}" destId="{2316EAEA-3009-4B62-B527-2F6989A6D545}" srcOrd="1" destOrd="0" presId="urn:microsoft.com/office/officeart/2008/layout/AlternatingHexagons"/>
    <dgm:cxn modelId="{BF4F6C0B-541D-44C9-A543-3E444815C833}" type="presParOf" srcId="{DD977095-D72B-490F-AC00-4031814AB8C9}" destId="{CF1DC23B-A9AD-48B5-B0D7-DA5A099D3C58}" srcOrd="2" destOrd="0" presId="urn:microsoft.com/office/officeart/2008/layout/AlternatingHexagons"/>
    <dgm:cxn modelId="{87E89F50-3B57-4C11-9BD0-7ED3DAA5173D}" type="presParOf" srcId="{CF1DC23B-A9AD-48B5-B0D7-DA5A099D3C58}" destId="{29AD3D48-A40C-4B5A-BA91-A1A433F71A83}" srcOrd="0" destOrd="0" presId="urn:microsoft.com/office/officeart/2008/layout/AlternatingHexagons"/>
    <dgm:cxn modelId="{35140E3D-8F1B-4CA3-A2DD-B15B8E9BCF84}" type="presParOf" srcId="{CF1DC23B-A9AD-48B5-B0D7-DA5A099D3C58}" destId="{FAE77DCB-1E34-44D8-AC4C-4C83F70A107C}" srcOrd="1" destOrd="0" presId="urn:microsoft.com/office/officeart/2008/layout/AlternatingHexagons"/>
    <dgm:cxn modelId="{D610D798-B7A5-4692-86E8-FE045D9D9269}" type="presParOf" srcId="{CF1DC23B-A9AD-48B5-B0D7-DA5A099D3C58}" destId="{600C3FE4-8A2C-4F61-AC6D-B208786A3528}" srcOrd="2" destOrd="0" presId="urn:microsoft.com/office/officeart/2008/layout/AlternatingHexagons"/>
    <dgm:cxn modelId="{FAF73D5A-C878-4752-9793-FCB505A7EB2D}" type="presParOf" srcId="{CF1DC23B-A9AD-48B5-B0D7-DA5A099D3C58}" destId="{E2F8E027-8AD2-48F7-A115-AB53F7D30CC5}" srcOrd="3" destOrd="0" presId="urn:microsoft.com/office/officeart/2008/layout/AlternatingHexagons"/>
    <dgm:cxn modelId="{611B2ACD-EF1E-4695-A3BD-3CFA002EA17C}" type="presParOf" srcId="{CF1DC23B-A9AD-48B5-B0D7-DA5A099D3C58}" destId="{19022FF0-76ED-40A4-A3CE-0C9BBA9D02C4}" srcOrd="4" destOrd="0" presId="urn:microsoft.com/office/officeart/2008/layout/AlternatingHexagons"/>
    <dgm:cxn modelId="{D5F6D0A8-7C77-4692-818C-93DB3EB9B189}" type="presParOf" srcId="{DD977095-D72B-490F-AC00-4031814AB8C9}" destId="{BCD0D379-3461-4DF3-957C-F634B6434735}" srcOrd="3" destOrd="0" presId="urn:microsoft.com/office/officeart/2008/layout/AlternatingHexagons"/>
    <dgm:cxn modelId="{C57575DF-B565-4EBB-98EF-98B52AAD0FEC}" type="presParOf" srcId="{DD977095-D72B-490F-AC00-4031814AB8C9}" destId="{61D6A6DD-360C-45DF-8B48-FF1E30DA6A92}" srcOrd="4" destOrd="0" presId="urn:microsoft.com/office/officeart/2008/layout/AlternatingHexagons"/>
    <dgm:cxn modelId="{9BD1ECC8-E84C-4582-9AC7-FD5E1B531A7F}" type="presParOf" srcId="{61D6A6DD-360C-45DF-8B48-FF1E30DA6A92}" destId="{47180888-3863-49CC-B498-791D4EA5E9D7}" srcOrd="0" destOrd="0" presId="urn:microsoft.com/office/officeart/2008/layout/AlternatingHexagons"/>
    <dgm:cxn modelId="{74B26E84-EA0D-46EE-AF8D-E92741C198F1}" type="presParOf" srcId="{61D6A6DD-360C-45DF-8B48-FF1E30DA6A92}" destId="{92B4C481-4A9E-47E9-A22C-009A1540C09D}" srcOrd="1" destOrd="0" presId="urn:microsoft.com/office/officeart/2008/layout/AlternatingHexagons"/>
    <dgm:cxn modelId="{CA4F5157-9F5B-4AF2-9FBB-D832209BB4AD}" type="presParOf" srcId="{61D6A6DD-360C-45DF-8B48-FF1E30DA6A92}" destId="{BDF0DF21-7B00-404F-B135-2628409D2130}" srcOrd="2" destOrd="0" presId="urn:microsoft.com/office/officeart/2008/layout/AlternatingHexagons"/>
    <dgm:cxn modelId="{9A43F535-B637-49E8-BBF2-42AFC1C0405C}" type="presParOf" srcId="{61D6A6DD-360C-45DF-8B48-FF1E30DA6A92}" destId="{0B89F8C3-6730-41D7-BA85-0937B1A2B0F3}" srcOrd="3" destOrd="0" presId="urn:microsoft.com/office/officeart/2008/layout/AlternatingHexagons"/>
    <dgm:cxn modelId="{C2308EA4-50C9-4E33-9D29-4806F1526BE1}" type="presParOf" srcId="{61D6A6DD-360C-45DF-8B48-FF1E30DA6A92}" destId="{B7202461-9451-4B46-A563-F75B25787987}" srcOrd="4" destOrd="0" presId="urn:microsoft.com/office/officeart/2008/layout/AlternatingHexagons"/>
    <dgm:cxn modelId="{C790AED8-441D-4C15-8F73-57B974E22A81}" type="presParOf" srcId="{DD977095-D72B-490F-AC00-4031814AB8C9}" destId="{60D01B78-2DDF-4782-A6DE-776C5148AFDA}" srcOrd="5" destOrd="0" presId="urn:microsoft.com/office/officeart/2008/layout/AlternatingHexagons"/>
    <dgm:cxn modelId="{EEB70682-8696-46D9-9903-B105A7621876}" type="presParOf" srcId="{DD977095-D72B-490F-AC00-4031814AB8C9}" destId="{D3A6C9C0-E9A4-4DFF-9DBD-68C8868A105E}" srcOrd="6" destOrd="0" presId="urn:microsoft.com/office/officeart/2008/layout/AlternatingHexagons"/>
    <dgm:cxn modelId="{EE2F9877-475C-47F9-992F-01E571D406C0}" type="presParOf" srcId="{D3A6C9C0-E9A4-4DFF-9DBD-68C8868A105E}" destId="{9FFD6B3D-7661-47EF-9E2B-E1A1F4444D13}" srcOrd="0" destOrd="0" presId="urn:microsoft.com/office/officeart/2008/layout/AlternatingHexagons"/>
    <dgm:cxn modelId="{DC1CBD58-13AF-4173-8692-704F3673DFA8}" type="presParOf" srcId="{D3A6C9C0-E9A4-4DFF-9DBD-68C8868A105E}" destId="{36A68462-E795-410B-8D8D-14B50E2B9568}" srcOrd="1" destOrd="0" presId="urn:microsoft.com/office/officeart/2008/layout/AlternatingHexagons"/>
    <dgm:cxn modelId="{6F45C8D4-10D9-487E-8316-501B591CB0E1}" type="presParOf" srcId="{D3A6C9C0-E9A4-4DFF-9DBD-68C8868A105E}" destId="{DFE1BDA9-A826-41D2-8293-2C893AA7C258}" srcOrd="2" destOrd="0" presId="urn:microsoft.com/office/officeart/2008/layout/AlternatingHexagons"/>
    <dgm:cxn modelId="{38D2BE3C-5BEC-482A-8E1B-BB4294E4EFFF}" type="presParOf" srcId="{D3A6C9C0-E9A4-4DFF-9DBD-68C8868A105E}" destId="{AF427C78-FD95-42AB-B308-FE10E9961658}" srcOrd="3" destOrd="0" presId="urn:microsoft.com/office/officeart/2008/layout/AlternatingHexagons"/>
    <dgm:cxn modelId="{29AA8597-539C-48DA-BBE8-24CAD85C4395}" type="presParOf" srcId="{D3A6C9C0-E9A4-4DFF-9DBD-68C8868A105E}" destId="{EBA4BE55-7A3C-44A6-9EBB-23430CE79B9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71F2CF-F1F5-4465-938A-65D4C44DAEC3}" type="doc">
      <dgm:prSet loTypeId="urn:microsoft.com/office/officeart/2008/layout/AlternatingHexagons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B4AD5E5F-813B-4AC3-A6AC-E5AC5CA5B55D}">
      <dgm:prSet phldrT="[Texto]" custT="1"/>
      <dgm:spPr/>
      <dgm:t>
        <a:bodyPr/>
        <a:lstStyle/>
        <a:p>
          <a:r>
            <a:rPr lang="es-ES" sz="1050" dirty="0" smtClean="0"/>
            <a:t>Ingresa tu pin</a:t>
          </a:r>
          <a:endParaRPr lang="es-ES" sz="1050" dirty="0"/>
        </a:p>
      </dgm:t>
    </dgm:pt>
    <dgm:pt modelId="{D1CF3F6A-F344-428C-ADCC-BA1193D09407}" type="parTrans" cxnId="{4C12BB9D-0EC5-41EB-ACD3-C2D513025118}">
      <dgm:prSet/>
      <dgm:spPr/>
      <dgm:t>
        <a:bodyPr/>
        <a:lstStyle/>
        <a:p>
          <a:endParaRPr lang="es-ES"/>
        </a:p>
      </dgm:t>
    </dgm:pt>
    <dgm:pt modelId="{6245B126-3D8F-455B-A744-F381210620D5}" type="sibTrans" cxnId="{4C12BB9D-0EC5-41EB-ACD3-C2D513025118}">
      <dgm:prSet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F87E0BE9-4915-406A-A369-402CDA915828}">
      <dgm:prSet phldrT="[Texto]"/>
      <dgm:spPr/>
      <dgm:t>
        <a:bodyPr/>
        <a:lstStyle/>
        <a:p>
          <a:endParaRPr lang="es-ES" dirty="0"/>
        </a:p>
      </dgm:t>
    </dgm:pt>
    <dgm:pt modelId="{C97111A5-7201-4403-9BA2-8A04B375EA36}" type="parTrans" cxnId="{04D5E496-AC88-4C1C-BE68-8928BDEF93AE}">
      <dgm:prSet/>
      <dgm:spPr/>
      <dgm:t>
        <a:bodyPr/>
        <a:lstStyle/>
        <a:p>
          <a:endParaRPr lang="es-ES"/>
        </a:p>
      </dgm:t>
    </dgm:pt>
    <dgm:pt modelId="{DDFD5BEE-2128-4E37-AC06-BDC6C7917D39}" type="sibTrans" cxnId="{04D5E496-AC88-4C1C-BE68-8928BDEF93AE}">
      <dgm:prSet/>
      <dgm:spPr/>
      <dgm:t>
        <a:bodyPr/>
        <a:lstStyle/>
        <a:p>
          <a:endParaRPr lang="es-ES"/>
        </a:p>
      </dgm:t>
    </dgm:pt>
    <dgm:pt modelId="{59CD78FF-2763-4C6B-896B-D71E4EDB7F5E}">
      <dgm:prSet phldrT="[Texto]" custT="1"/>
      <dgm:spPr/>
      <dgm:t>
        <a:bodyPr/>
        <a:lstStyle/>
        <a:p>
          <a:r>
            <a:rPr lang="es-ES" sz="900" dirty="0" smtClean="0"/>
            <a:t>Presiona REDIMIR PIN</a:t>
          </a:r>
          <a:endParaRPr lang="es-ES" sz="900" dirty="0"/>
        </a:p>
      </dgm:t>
    </dgm:pt>
    <dgm:pt modelId="{FFBF930B-0194-422B-93DA-7EC60DF1542E}" type="parTrans" cxnId="{1A76D061-FB32-46FC-8182-87F7248E489F}">
      <dgm:prSet/>
      <dgm:spPr/>
      <dgm:t>
        <a:bodyPr/>
        <a:lstStyle/>
        <a:p>
          <a:endParaRPr lang="es-ES"/>
        </a:p>
      </dgm:t>
    </dgm:pt>
    <dgm:pt modelId="{95552454-CB3C-4105-9153-EACE9EDFF0EB}" type="sibTrans" cxnId="{1A76D061-FB32-46FC-8182-87F7248E489F}">
      <dgm:prSet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0D083314-E775-4525-86F2-BA1EA59F3ABB}">
      <dgm:prSet phldrT="[Texto]" phldr="1"/>
      <dgm:spPr/>
      <dgm:t>
        <a:bodyPr/>
        <a:lstStyle/>
        <a:p>
          <a:endParaRPr lang="es-ES"/>
        </a:p>
      </dgm:t>
    </dgm:pt>
    <dgm:pt modelId="{94CB5B93-FE5B-4D62-BF5F-F70C59DC0B58}" type="parTrans" cxnId="{CDCA1438-73B3-4639-9E04-2E63EF3EDEE9}">
      <dgm:prSet/>
      <dgm:spPr/>
      <dgm:t>
        <a:bodyPr/>
        <a:lstStyle/>
        <a:p>
          <a:endParaRPr lang="es-ES"/>
        </a:p>
      </dgm:t>
    </dgm:pt>
    <dgm:pt modelId="{4F2E5E2C-20F5-4F74-BD56-056261F18424}" type="sibTrans" cxnId="{CDCA1438-73B3-4639-9E04-2E63EF3EDEE9}">
      <dgm:prSet/>
      <dgm:spPr/>
      <dgm:t>
        <a:bodyPr/>
        <a:lstStyle/>
        <a:p>
          <a:endParaRPr lang="es-ES"/>
        </a:p>
      </dgm:t>
    </dgm:pt>
    <dgm:pt modelId="{49851961-517A-44D5-9363-C2749C5A86A8}">
      <dgm:prSet phldrT="[Texto]" custT="1"/>
      <dgm:spPr/>
      <dgm:t>
        <a:bodyPr/>
        <a:lstStyle/>
        <a:p>
          <a:r>
            <a:rPr lang="es-ES" sz="900" dirty="0" smtClean="0"/>
            <a:t>Bienvenido a tu curso</a:t>
          </a:r>
          <a:endParaRPr lang="es-ES" sz="900" dirty="0"/>
        </a:p>
      </dgm:t>
    </dgm:pt>
    <dgm:pt modelId="{9B52C616-1408-4C7E-B146-CE57C9956CCD}" type="parTrans" cxnId="{4A0373CE-A1A2-4926-BD31-0B7A33F9B235}">
      <dgm:prSet/>
      <dgm:spPr/>
      <dgm:t>
        <a:bodyPr/>
        <a:lstStyle/>
        <a:p>
          <a:endParaRPr lang="es-ES"/>
        </a:p>
      </dgm:t>
    </dgm:pt>
    <dgm:pt modelId="{76FDE28D-975B-4708-9F7E-20DBABBE9E04}" type="sibTrans" cxnId="{4A0373CE-A1A2-4926-BD31-0B7A33F9B235}">
      <dgm:prSet/>
      <dgm:spPr/>
      <dgm:t>
        <a:bodyPr/>
        <a:lstStyle/>
        <a:p>
          <a:r>
            <a:rPr lang="es-ES" dirty="0" smtClean="0">
              <a:sym typeface="Wingdings" panose="05000000000000000000" pitchFamily="2" charset="2"/>
            </a:rPr>
            <a:t></a:t>
          </a:r>
          <a:endParaRPr lang="es-ES" dirty="0"/>
        </a:p>
      </dgm:t>
    </dgm:pt>
    <dgm:pt modelId="{CA1237F8-079F-4EFB-AA5E-138156FB32FC}">
      <dgm:prSet phldrT="[Texto]" custT="1"/>
      <dgm:spPr/>
      <dgm:t>
        <a:bodyPr/>
        <a:lstStyle/>
        <a:p>
          <a:r>
            <a:rPr lang="es-ES" sz="900" dirty="0" smtClean="0"/>
            <a:t>Registra </a:t>
          </a:r>
          <a:r>
            <a:rPr lang="es-ES" sz="1000" dirty="0" smtClean="0"/>
            <a:t>tus datos de contacto</a:t>
          </a:r>
          <a:endParaRPr lang="es-ES" sz="1000" dirty="0"/>
        </a:p>
      </dgm:t>
    </dgm:pt>
    <dgm:pt modelId="{0C2DD889-6702-4C56-894C-71BE0BDE0F6C}" type="parTrans" cxnId="{FF8FA001-4AD4-471F-9F6C-A6C781423D43}">
      <dgm:prSet/>
      <dgm:spPr/>
      <dgm:t>
        <a:bodyPr/>
        <a:lstStyle/>
        <a:p>
          <a:endParaRPr lang="es-ES"/>
        </a:p>
      </dgm:t>
    </dgm:pt>
    <dgm:pt modelId="{BE2B6930-AE59-46E5-A0C2-05AC36EF5772}" type="sibTrans" cxnId="{FF8FA001-4AD4-471F-9F6C-A6C781423D43}">
      <dgm:prSet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DD977095-D72B-490F-AC00-4031814AB8C9}" type="pres">
      <dgm:prSet presAssocID="{7471F2CF-F1F5-4465-938A-65D4C44DAEC3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8F4D261B-E0B5-4830-9C9B-66EC8F0B5E2C}" type="pres">
      <dgm:prSet presAssocID="{B4AD5E5F-813B-4AC3-A6AC-E5AC5CA5B55D}" presName="composite" presStyleCnt="0"/>
      <dgm:spPr/>
    </dgm:pt>
    <dgm:pt modelId="{45AC5E71-9DE2-49A8-9BEE-EFF36E9BFE09}" type="pres">
      <dgm:prSet presAssocID="{B4AD5E5F-813B-4AC3-A6AC-E5AC5CA5B55D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9CB0B8-377E-472A-B503-52EB0B668431}" type="pres">
      <dgm:prSet presAssocID="{B4AD5E5F-813B-4AC3-A6AC-E5AC5CA5B55D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38EED7-4751-4BE5-AB85-1CEF235597E9}" type="pres">
      <dgm:prSet presAssocID="{B4AD5E5F-813B-4AC3-A6AC-E5AC5CA5B55D}" presName="BalanceSpacing" presStyleCnt="0"/>
      <dgm:spPr/>
    </dgm:pt>
    <dgm:pt modelId="{43046219-74E4-41AD-8DDC-25442D2F29AE}" type="pres">
      <dgm:prSet presAssocID="{B4AD5E5F-813B-4AC3-A6AC-E5AC5CA5B55D}" presName="BalanceSpacing1" presStyleCnt="0"/>
      <dgm:spPr/>
    </dgm:pt>
    <dgm:pt modelId="{DF9753BE-CD6B-458D-A9A3-82CC71FB0CC4}" type="pres">
      <dgm:prSet presAssocID="{6245B126-3D8F-455B-A744-F381210620D5}" presName="Accent1Text" presStyleLbl="node1" presStyleIdx="1" presStyleCnt="8"/>
      <dgm:spPr/>
      <dgm:t>
        <a:bodyPr/>
        <a:lstStyle/>
        <a:p>
          <a:endParaRPr lang="es-ES"/>
        </a:p>
      </dgm:t>
    </dgm:pt>
    <dgm:pt modelId="{2316EAEA-3009-4B62-B527-2F6989A6D545}" type="pres">
      <dgm:prSet presAssocID="{6245B126-3D8F-455B-A744-F381210620D5}" presName="spaceBetweenRectangles" presStyleCnt="0"/>
      <dgm:spPr/>
    </dgm:pt>
    <dgm:pt modelId="{CF1DC23B-A9AD-48B5-B0D7-DA5A099D3C58}" type="pres">
      <dgm:prSet presAssocID="{59CD78FF-2763-4C6B-896B-D71E4EDB7F5E}" presName="composite" presStyleCnt="0"/>
      <dgm:spPr/>
    </dgm:pt>
    <dgm:pt modelId="{29AD3D48-A40C-4B5A-BA91-A1A433F71A83}" type="pres">
      <dgm:prSet presAssocID="{59CD78FF-2763-4C6B-896B-D71E4EDB7F5E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AE77DCB-1E34-44D8-AC4C-4C83F70A107C}" type="pres">
      <dgm:prSet presAssocID="{59CD78FF-2763-4C6B-896B-D71E4EDB7F5E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0C3FE4-8A2C-4F61-AC6D-B208786A3528}" type="pres">
      <dgm:prSet presAssocID="{59CD78FF-2763-4C6B-896B-D71E4EDB7F5E}" presName="BalanceSpacing" presStyleCnt="0"/>
      <dgm:spPr/>
    </dgm:pt>
    <dgm:pt modelId="{E2F8E027-8AD2-48F7-A115-AB53F7D30CC5}" type="pres">
      <dgm:prSet presAssocID="{59CD78FF-2763-4C6B-896B-D71E4EDB7F5E}" presName="BalanceSpacing1" presStyleCnt="0"/>
      <dgm:spPr/>
    </dgm:pt>
    <dgm:pt modelId="{19022FF0-76ED-40A4-A3CE-0C9BBA9D02C4}" type="pres">
      <dgm:prSet presAssocID="{95552454-CB3C-4105-9153-EACE9EDFF0EB}" presName="Accent1Text" presStyleLbl="node1" presStyleIdx="3" presStyleCnt="8"/>
      <dgm:spPr/>
      <dgm:t>
        <a:bodyPr/>
        <a:lstStyle/>
        <a:p>
          <a:endParaRPr lang="es-ES"/>
        </a:p>
      </dgm:t>
    </dgm:pt>
    <dgm:pt modelId="{BCD0D379-3461-4DF3-957C-F634B6434735}" type="pres">
      <dgm:prSet presAssocID="{95552454-CB3C-4105-9153-EACE9EDFF0EB}" presName="spaceBetweenRectangles" presStyleCnt="0"/>
      <dgm:spPr/>
    </dgm:pt>
    <dgm:pt modelId="{61D6A6DD-360C-45DF-8B48-FF1E30DA6A92}" type="pres">
      <dgm:prSet presAssocID="{CA1237F8-079F-4EFB-AA5E-138156FB32FC}" presName="composite" presStyleCnt="0"/>
      <dgm:spPr/>
    </dgm:pt>
    <dgm:pt modelId="{47180888-3863-49CC-B498-791D4EA5E9D7}" type="pres">
      <dgm:prSet presAssocID="{CA1237F8-079F-4EFB-AA5E-138156FB32FC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B4C481-4A9E-47E9-A22C-009A1540C09D}" type="pres">
      <dgm:prSet presAssocID="{CA1237F8-079F-4EFB-AA5E-138156FB32FC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DF0DF21-7B00-404F-B135-2628409D2130}" type="pres">
      <dgm:prSet presAssocID="{CA1237F8-079F-4EFB-AA5E-138156FB32FC}" presName="BalanceSpacing" presStyleCnt="0"/>
      <dgm:spPr/>
    </dgm:pt>
    <dgm:pt modelId="{0B89F8C3-6730-41D7-BA85-0937B1A2B0F3}" type="pres">
      <dgm:prSet presAssocID="{CA1237F8-079F-4EFB-AA5E-138156FB32FC}" presName="BalanceSpacing1" presStyleCnt="0"/>
      <dgm:spPr/>
    </dgm:pt>
    <dgm:pt modelId="{B7202461-9451-4B46-A563-F75B25787987}" type="pres">
      <dgm:prSet presAssocID="{BE2B6930-AE59-46E5-A0C2-05AC36EF5772}" presName="Accent1Text" presStyleLbl="node1" presStyleIdx="5" presStyleCnt="8"/>
      <dgm:spPr/>
      <dgm:t>
        <a:bodyPr/>
        <a:lstStyle/>
        <a:p>
          <a:endParaRPr lang="es-ES"/>
        </a:p>
      </dgm:t>
    </dgm:pt>
    <dgm:pt modelId="{60D01B78-2DDF-4782-A6DE-776C5148AFDA}" type="pres">
      <dgm:prSet presAssocID="{BE2B6930-AE59-46E5-A0C2-05AC36EF5772}" presName="spaceBetweenRectangles" presStyleCnt="0"/>
      <dgm:spPr/>
    </dgm:pt>
    <dgm:pt modelId="{D3A6C9C0-E9A4-4DFF-9DBD-68C8868A105E}" type="pres">
      <dgm:prSet presAssocID="{49851961-517A-44D5-9363-C2749C5A86A8}" presName="composite" presStyleCnt="0"/>
      <dgm:spPr/>
    </dgm:pt>
    <dgm:pt modelId="{9FFD6B3D-7661-47EF-9E2B-E1A1F4444D13}" type="pres">
      <dgm:prSet presAssocID="{49851961-517A-44D5-9363-C2749C5A86A8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6A68462-E795-410B-8D8D-14B50E2B9568}" type="pres">
      <dgm:prSet presAssocID="{49851961-517A-44D5-9363-C2749C5A86A8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DFE1BDA9-A826-41D2-8293-2C893AA7C258}" type="pres">
      <dgm:prSet presAssocID="{49851961-517A-44D5-9363-C2749C5A86A8}" presName="BalanceSpacing" presStyleCnt="0"/>
      <dgm:spPr/>
    </dgm:pt>
    <dgm:pt modelId="{AF427C78-FD95-42AB-B308-FE10E9961658}" type="pres">
      <dgm:prSet presAssocID="{49851961-517A-44D5-9363-C2749C5A86A8}" presName="BalanceSpacing1" presStyleCnt="0"/>
      <dgm:spPr/>
    </dgm:pt>
    <dgm:pt modelId="{EBA4BE55-7A3C-44A6-9EBB-23430CE79B95}" type="pres">
      <dgm:prSet presAssocID="{76FDE28D-975B-4708-9F7E-20DBABBE9E04}" presName="Accent1Text" presStyleLbl="node1" presStyleIdx="7" presStyleCnt="8"/>
      <dgm:spPr/>
      <dgm:t>
        <a:bodyPr/>
        <a:lstStyle/>
        <a:p>
          <a:endParaRPr lang="es-ES"/>
        </a:p>
      </dgm:t>
    </dgm:pt>
  </dgm:ptLst>
  <dgm:cxnLst>
    <dgm:cxn modelId="{CDCA1438-73B3-4639-9E04-2E63EF3EDEE9}" srcId="{59CD78FF-2763-4C6B-896B-D71E4EDB7F5E}" destId="{0D083314-E775-4525-86F2-BA1EA59F3ABB}" srcOrd="0" destOrd="0" parTransId="{94CB5B93-FE5B-4D62-BF5F-F70C59DC0B58}" sibTransId="{4F2E5E2C-20F5-4F74-BD56-056261F18424}"/>
    <dgm:cxn modelId="{B3CB1514-EF8A-4CBC-84A5-FAEB21CF515D}" type="presOf" srcId="{CA1237F8-079F-4EFB-AA5E-138156FB32FC}" destId="{47180888-3863-49CC-B498-791D4EA5E9D7}" srcOrd="0" destOrd="0" presId="urn:microsoft.com/office/officeart/2008/layout/AlternatingHexagons"/>
    <dgm:cxn modelId="{DF23342A-29A5-43D5-BCF8-174920892815}" type="presOf" srcId="{6245B126-3D8F-455B-A744-F381210620D5}" destId="{DF9753BE-CD6B-458D-A9A3-82CC71FB0CC4}" srcOrd="0" destOrd="0" presId="urn:microsoft.com/office/officeart/2008/layout/AlternatingHexagons"/>
    <dgm:cxn modelId="{184E110F-843D-4FA5-9F76-9B2E7820836E}" type="presOf" srcId="{59CD78FF-2763-4C6B-896B-D71E4EDB7F5E}" destId="{29AD3D48-A40C-4B5A-BA91-A1A433F71A83}" srcOrd="0" destOrd="0" presId="urn:microsoft.com/office/officeart/2008/layout/AlternatingHexagons"/>
    <dgm:cxn modelId="{3CB1EA00-4AB7-41F3-B2F8-466ECBEEA5D8}" type="presOf" srcId="{76FDE28D-975B-4708-9F7E-20DBABBE9E04}" destId="{EBA4BE55-7A3C-44A6-9EBB-23430CE79B95}" srcOrd="0" destOrd="0" presId="urn:microsoft.com/office/officeart/2008/layout/AlternatingHexagons"/>
    <dgm:cxn modelId="{FF8FA001-4AD4-471F-9F6C-A6C781423D43}" srcId="{7471F2CF-F1F5-4465-938A-65D4C44DAEC3}" destId="{CA1237F8-079F-4EFB-AA5E-138156FB32FC}" srcOrd="2" destOrd="0" parTransId="{0C2DD889-6702-4C56-894C-71BE0BDE0F6C}" sibTransId="{BE2B6930-AE59-46E5-A0C2-05AC36EF5772}"/>
    <dgm:cxn modelId="{4C12BB9D-0EC5-41EB-ACD3-C2D513025118}" srcId="{7471F2CF-F1F5-4465-938A-65D4C44DAEC3}" destId="{B4AD5E5F-813B-4AC3-A6AC-E5AC5CA5B55D}" srcOrd="0" destOrd="0" parTransId="{D1CF3F6A-F344-428C-ADCC-BA1193D09407}" sibTransId="{6245B126-3D8F-455B-A744-F381210620D5}"/>
    <dgm:cxn modelId="{D2349574-A0D6-4618-BF8E-F63BB4AA0D4B}" type="presOf" srcId="{49851961-517A-44D5-9363-C2749C5A86A8}" destId="{9FFD6B3D-7661-47EF-9E2B-E1A1F4444D13}" srcOrd="0" destOrd="0" presId="urn:microsoft.com/office/officeart/2008/layout/AlternatingHexagons"/>
    <dgm:cxn modelId="{AFF95680-E9BF-4C5D-9B62-059B680603ED}" type="presOf" srcId="{B4AD5E5F-813B-4AC3-A6AC-E5AC5CA5B55D}" destId="{45AC5E71-9DE2-49A8-9BEE-EFF36E9BFE09}" srcOrd="0" destOrd="0" presId="urn:microsoft.com/office/officeart/2008/layout/AlternatingHexagons"/>
    <dgm:cxn modelId="{F7B80879-B77C-49CE-837B-6F4845CCE680}" type="presOf" srcId="{0D083314-E775-4525-86F2-BA1EA59F3ABB}" destId="{FAE77DCB-1E34-44D8-AC4C-4C83F70A107C}" srcOrd="0" destOrd="0" presId="urn:microsoft.com/office/officeart/2008/layout/AlternatingHexagons"/>
    <dgm:cxn modelId="{976D1ACE-4540-4BFE-B0DE-18ED5297B043}" type="presOf" srcId="{F87E0BE9-4915-406A-A369-402CDA915828}" destId="{FE9CB0B8-377E-472A-B503-52EB0B668431}" srcOrd="0" destOrd="0" presId="urn:microsoft.com/office/officeart/2008/layout/AlternatingHexagons"/>
    <dgm:cxn modelId="{8FE4CAC1-1724-4197-BE50-E1D1502C1068}" type="presOf" srcId="{7471F2CF-F1F5-4465-938A-65D4C44DAEC3}" destId="{DD977095-D72B-490F-AC00-4031814AB8C9}" srcOrd="0" destOrd="0" presId="urn:microsoft.com/office/officeart/2008/layout/AlternatingHexagons"/>
    <dgm:cxn modelId="{1A76D061-FB32-46FC-8182-87F7248E489F}" srcId="{7471F2CF-F1F5-4465-938A-65D4C44DAEC3}" destId="{59CD78FF-2763-4C6B-896B-D71E4EDB7F5E}" srcOrd="1" destOrd="0" parTransId="{FFBF930B-0194-422B-93DA-7EC60DF1542E}" sibTransId="{95552454-CB3C-4105-9153-EACE9EDFF0EB}"/>
    <dgm:cxn modelId="{210F18CD-C025-4711-83F9-76113C691C5A}" type="presOf" srcId="{95552454-CB3C-4105-9153-EACE9EDFF0EB}" destId="{19022FF0-76ED-40A4-A3CE-0C9BBA9D02C4}" srcOrd="0" destOrd="0" presId="urn:microsoft.com/office/officeart/2008/layout/AlternatingHexagons"/>
    <dgm:cxn modelId="{04D5E496-AC88-4C1C-BE68-8928BDEF93AE}" srcId="{B4AD5E5F-813B-4AC3-A6AC-E5AC5CA5B55D}" destId="{F87E0BE9-4915-406A-A369-402CDA915828}" srcOrd="0" destOrd="0" parTransId="{C97111A5-7201-4403-9BA2-8A04B375EA36}" sibTransId="{DDFD5BEE-2128-4E37-AC06-BDC6C7917D39}"/>
    <dgm:cxn modelId="{4A0373CE-A1A2-4926-BD31-0B7A33F9B235}" srcId="{7471F2CF-F1F5-4465-938A-65D4C44DAEC3}" destId="{49851961-517A-44D5-9363-C2749C5A86A8}" srcOrd="3" destOrd="0" parTransId="{9B52C616-1408-4C7E-B146-CE57C9956CCD}" sibTransId="{76FDE28D-975B-4708-9F7E-20DBABBE9E04}"/>
    <dgm:cxn modelId="{C7F0788C-4179-4AEC-9BA8-A3B09AF973D7}" type="presOf" srcId="{BE2B6930-AE59-46E5-A0C2-05AC36EF5772}" destId="{B7202461-9451-4B46-A563-F75B25787987}" srcOrd="0" destOrd="0" presId="urn:microsoft.com/office/officeart/2008/layout/AlternatingHexagons"/>
    <dgm:cxn modelId="{96F213B9-6803-4D14-BF4D-5966038DC6CF}" type="presParOf" srcId="{DD977095-D72B-490F-AC00-4031814AB8C9}" destId="{8F4D261B-E0B5-4830-9C9B-66EC8F0B5E2C}" srcOrd="0" destOrd="0" presId="urn:microsoft.com/office/officeart/2008/layout/AlternatingHexagons"/>
    <dgm:cxn modelId="{8C51734A-0B78-476B-AAA2-0081616605A4}" type="presParOf" srcId="{8F4D261B-E0B5-4830-9C9B-66EC8F0B5E2C}" destId="{45AC5E71-9DE2-49A8-9BEE-EFF36E9BFE09}" srcOrd="0" destOrd="0" presId="urn:microsoft.com/office/officeart/2008/layout/AlternatingHexagons"/>
    <dgm:cxn modelId="{B03FC104-0083-476B-B305-CE5B371AACA0}" type="presParOf" srcId="{8F4D261B-E0B5-4830-9C9B-66EC8F0B5E2C}" destId="{FE9CB0B8-377E-472A-B503-52EB0B668431}" srcOrd="1" destOrd="0" presId="urn:microsoft.com/office/officeart/2008/layout/AlternatingHexagons"/>
    <dgm:cxn modelId="{897F699A-7FCA-430E-BBE8-3EE657C6D54A}" type="presParOf" srcId="{8F4D261B-E0B5-4830-9C9B-66EC8F0B5E2C}" destId="{1838EED7-4751-4BE5-AB85-1CEF235597E9}" srcOrd="2" destOrd="0" presId="urn:microsoft.com/office/officeart/2008/layout/AlternatingHexagons"/>
    <dgm:cxn modelId="{971C7024-CEDE-427E-9BD4-83806378D9D5}" type="presParOf" srcId="{8F4D261B-E0B5-4830-9C9B-66EC8F0B5E2C}" destId="{43046219-74E4-41AD-8DDC-25442D2F29AE}" srcOrd="3" destOrd="0" presId="urn:microsoft.com/office/officeart/2008/layout/AlternatingHexagons"/>
    <dgm:cxn modelId="{9D11D2A4-A26F-41A3-9057-704CDEC11E15}" type="presParOf" srcId="{8F4D261B-E0B5-4830-9C9B-66EC8F0B5E2C}" destId="{DF9753BE-CD6B-458D-A9A3-82CC71FB0CC4}" srcOrd="4" destOrd="0" presId="urn:microsoft.com/office/officeart/2008/layout/AlternatingHexagons"/>
    <dgm:cxn modelId="{7AFD2117-A49E-4E12-A3B3-FF8E7B1E961A}" type="presParOf" srcId="{DD977095-D72B-490F-AC00-4031814AB8C9}" destId="{2316EAEA-3009-4B62-B527-2F6989A6D545}" srcOrd="1" destOrd="0" presId="urn:microsoft.com/office/officeart/2008/layout/AlternatingHexagons"/>
    <dgm:cxn modelId="{2B6CDFEF-351A-4D28-9F58-2AFB2FDA0E8E}" type="presParOf" srcId="{DD977095-D72B-490F-AC00-4031814AB8C9}" destId="{CF1DC23B-A9AD-48B5-B0D7-DA5A099D3C58}" srcOrd="2" destOrd="0" presId="urn:microsoft.com/office/officeart/2008/layout/AlternatingHexagons"/>
    <dgm:cxn modelId="{4667A10A-1BFC-4F31-AA97-04A7C6DACA12}" type="presParOf" srcId="{CF1DC23B-A9AD-48B5-B0D7-DA5A099D3C58}" destId="{29AD3D48-A40C-4B5A-BA91-A1A433F71A83}" srcOrd="0" destOrd="0" presId="urn:microsoft.com/office/officeart/2008/layout/AlternatingHexagons"/>
    <dgm:cxn modelId="{898ACE2E-57CB-40CF-9668-92F6D2CA8F5C}" type="presParOf" srcId="{CF1DC23B-A9AD-48B5-B0D7-DA5A099D3C58}" destId="{FAE77DCB-1E34-44D8-AC4C-4C83F70A107C}" srcOrd="1" destOrd="0" presId="urn:microsoft.com/office/officeart/2008/layout/AlternatingHexagons"/>
    <dgm:cxn modelId="{D04523EF-0A45-40C5-A5A4-83A8211297BD}" type="presParOf" srcId="{CF1DC23B-A9AD-48B5-B0D7-DA5A099D3C58}" destId="{600C3FE4-8A2C-4F61-AC6D-B208786A3528}" srcOrd="2" destOrd="0" presId="urn:microsoft.com/office/officeart/2008/layout/AlternatingHexagons"/>
    <dgm:cxn modelId="{B4D5C00C-C862-45FD-892C-2C1CF75588DC}" type="presParOf" srcId="{CF1DC23B-A9AD-48B5-B0D7-DA5A099D3C58}" destId="{E2F8E027-8AD2-48F7-A115-AB53F7D30CC5}" srcOrd="3" destOrd="0" presId="urn:microsoft.com/office/officeart/2008/layout/AlternatingHexagons"/>
    <dgm:cxn modelId="{F802202F-2A22-45C6-9163-1B2D2AF0C18A}" type="presParOf" srcId="{CF1DC23B-A9AD-48B5-B0D7-DA5A099D3C58}" destId="{19022FF0-76ED-40A4-A3CE-0C9BBA9D02C4}" srcOrd="4" destOrd="0" presId="urn:microsoft.com/office/officeart/2008/layout/AlternatingHexagons"/>
    <dgm:cxn modelId="{E35802BB-BA58-48F4-87CE-0D19CD8C1EA8}" type="presParOf" srcId="{DD977095-D72B-490F-AC00-4031814AB8C9}" destId="{BCD0D379-3461-4DF3-957C-F634B6434735}" srcOrd="3" destOrd="0" presId="urn:microsoft.com/office/officeart/2008/layout/AlternatingHexagons"/>
    <dgm:cxn modelId="{AB52BF03-345C-4DE0-BDF6-5E0E2006BE01}" type="presParOf" srcId="{DD977095-D72B-490F-AC00-4031814AB8C9}" destId="{61D6A6DD-360C-45DF-8B48-FF1E30DA6A92}" srcOrd="4" destOrd="0" presId="urn:microsoft.com/office/officeart/2008/layout/AlternatingHexagons"/>
    <dgm:cxn modelId="{8354877F-9483-4DBF-AD79-E492BE3664AC}" type="presParOf" srcId="{61D6A6DD-360C-45DF-8B48-FF1E30DA6A92}" destId="{47180888-3863-49CC-B498-791D4EA5E9D7}" srcOrd="0" destOrd="0" presId="urn:microsoft.com/office/officeart/2008/layout/AlternatingHexagons"/>
    <dgm:cxn modelId="{FE8B4F45-438F-43CA-81E4-22E7A2F87B72}" type="presParOf" srcId="{61D6A6DD-360C-45DF-8B48-FF1E30DA6A92}" destId="{92B4C481-4A9E-47E9-A22C-009A1540C09D}" srcOrd="1" destOrd="0" presId="urn:microsoft.com/office/officeart/2008/layout/AlternatingHexagons"/>
    <dgm:cxn modelId="{7106C658-5F77-48B9-8F5E-92A80C7A4974}" type="presParOf" srcId="{61D6A6DD-360C-45DF-8B48-FF1E30DA6A92}" destId="{BDF0DF21-7B00-404F-B135-2628409D2130}" srcOrd="2" destOrd="0" presId="urn:microsoft.com/office/officeart/2008/layout/AlternatingHexagons"/>
    <dgm:cxn modelId="{877F488B-F66B-45EB-9172-91FBF852AEC1}" type="presParOf" srcId="{61D6A6DD-360C-45DF-8B48-FF1E30DA6A92}" destId="{0B89F8C3-6730-41D7-BA85-0937B1A2B0F3}" srcOrd="3" destOrd="0" presId="urn:microsoft.com/office/officeart/2008/layout/AlternatingHexagons"/>
    <dgm:cxn modelId="{7F811E2A-62C6-497E-84A5-41C173A09CA5}" type="presParOf" srcId="{61D6A6DD-360C-45DF-8B48-FF1E30DA6A92}" destId="{B7202461-9451-4B46-A563-F75B25787987}" srcOrd="4" destOrd="0" presId="urn:microsoft.com/office/officeart/2008/layout/AlternatingHexagons"/>
    <dgm:cxn modelId="{CFE58FB9-9868-4F37-8230-D8469C5A35AE}" type="presParOf" srcId="{DD977095-D72B-490F-AC00-4031814AB8C9}" destId="{60D01B78-2DDF-4782-A6DE-776C5148AFDA}" srcOrd="5" destOrd="0" presId="urn:microsoft.com/office/officeart/2008/layout/AlternatingHexagons"/>
    <dgm:cxn modelId="{5E9E49AD-AEDD-4FDE-9298-C3DEA9A52E19}" type="presParOf" srcId="{DD977095-D72B-490F-AC00-4031814AB8C9}" destId="{D3A6C9C0-E9A4-4DFF-9DBD-68C8868A105E}" srcOrd="6" destOrd="0" presId="urn:microsoft.com/office/officeart/2008/layout/AlternatingHexagons"/>
    <dgm:cxn modelId="{04293D15-DB91-41A1-B306-CA7C4437E869}" type="presParOf" srcId="{D3A6C9C0-E9A4-4DFF-9DBD-68C8868A105E}" destId="{9FFD6B3D-7661-47EF-9E2B-E1A1F4444D13}" srcOrd="0" destOrd="0" presId="urn:microsoft.com/office/officeart/2008/layout/AlternatingHexagons"/>
    <dgm:cxn modelId="{6FBB8647-28EC-4121-96AE-C48BE30EA05B}" type="presParOf" srcId="{D3A6C9C0-E9A4-4DFF-9DBD-68C8868A105E}" destId="{36A68462-E795-410B-8D8D-14B50E2B9568}" srcOrd="1" destOrd="0" presId="urn:microsoft.com/office/officeart/2008/layout/AlternatingHexagons"/>
    <dgm:cxn modelId="{D3B2B73B-3E0C-4D74-AE7F-D7683638F5EB}" type="presParOf" srcId="{D3A6C9C0-E9A4-4DFF-9DBD-68C8868A105E}" destId="{DFE1BDA9-A826-41D2-8293-2C893AA7C258}" srcOrd="2" destOrd="0" presId="urn:microsoft.com/office/officeart/2008/layout/AlternatingHexagons"/>
    <dgm:cxn modelId="{1A72AE90-99A1-4A63-AE1B-9926315B266D}" type="presParOf" srcId="{D3A6C9C0-E9A4-4DFF-9DBD-68C8868A105E}" destId="{AF427C78-FD95-42AB-B308-FE10E9961658}" srcOrd="3" destOrd="0" presId="urn:microsoft.com/office/officeart/2008/layout/AlternatingHexagons"/>
    <dgm:cxn modelId="{B42C1B14-D582-4A0C-8983-59A5B0345D27}" type="presParOf" srcId="{D3A6C9C0-E9A4-4DFF-9DBD-68C8868A105E}" destId="{EBA4BE55-7A3C-44A6-9EBB-23430CE79B9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71F2CF-F1F5-4465-938A-65D4C44DAEC3}" type="doc">
      <dgm:prSet loTypeId="urn:microsoft.com/office/officeart/2008/layout/AlternatingHexagons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B4AD5E5F-813B-4AC3-A6AC-E5AC5CA5B55D}">
      <dgm:prSet phldrT="[Texto]" custT="1"/>
      <dgm:spPr/>
      <dgm:t>
        <a:bodyPr/>
        <a:lstStyle/>
        <a:p>
          <a:r>
            <a:rPr lang="es-ES" sz="1050" dirty="0" smtClean="0"/>
            <a:t>Ingresa tu pin</a:t>
          </a:r>
          <a:endParaRPr lang="es-ES" sz="1050" dirty="0"/>
        </a:p>
      </dgm:t>
    </dgm:pt>
    <dgm:pt modelId="{D1CF3F6A-F344-428C-ADCC-BA1193D09407}" type="parTrans" cxnId="{4C12BB9D-0EC5-41EB-ACD3-C2D513025118}">
      <dgm:prSet/>
      <dgm:spPr/>
      <dgm:t>
        <a:bodyPr/>
        <a:lstStyle/>
        <a:p>
          <a:endParaRPr lang="es-ES"/>
        </a:p>
      </dgm:t>
    </dgm:pt>
    <dgm:pt modelId="{6245B126-3D8F-455B-A744-F381210620D5}" type="sibTrans" cxnId="{4C12BB9D-0EC5-41EB-ACD3-C2D513025118}">
      <dgm:prSet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F87E0BE9-4915-406A-A369-402CDA915828}">
      <dgm:prSet phldrT="[Texto]"/>
      <dgm:spPr/>
      <dgm:t>
        <a:bodyPr/>
        <a:lstStyle/>
        <a:p>
          <a:endParaRPr lang="es-ES" dirty="0"/>
        </a:p>
      </dgm:t>
    </dgm:pt>
    <dgm:pt modelId="{C97111A5-7201-4403-9BA2-8A04B375EA36}" type="parTrans" cxnId="{04D5E496-AC88-4C1C-BE68-8928BDEF93AE}">
      <dgm:prSet/>
      <dgm:spPr/>
      <dgm:t>
        <a:bodyPr/>
        <a:lstStyle/>
        <a:p>
          <a:endParaRPr lang="es-ES"/>
        </a:p>
      </dgm:t>
    </dgm:pt>
    <dgm:pt modelId="{DDFD5BEE-2128-4E37-AC06-BDC6C7917D39}" type="sibTrans" cxnId="{04D5E496-AC88-4C1C-BE68-8928BDEF93AE}">
      <dgm:prSet/>
      <dgm:spPr/>
      <dgm:t>
        <a:bodyPr/>
        <a:lstStyle/>
        <a:p>
          <a:endParaRPr lang="es-ES"/>
        </a:p>
      </dgm:t>
    </dgm:pt>
    <dgm:pt modelId="{59CD78FF-2763-4C6B-896B-D71E4EDB7F5E}">
      <dgm:prSet phldrT="[Texto]" custT="1"/>
      <dgm:spPr/>
      <dgm:t>
        <a:bodyPr/>
        <a:lstStyle/>
        <a:p>
          <a:r>
            <a:rPr lang="es-ES" sz="900" dirty="0" smtClean="0"/>
            <a:t>Presiona REDIMIR PIN</a:t>
          </a:r>
          <a:endParaRPr lang="es-ES" sz="900" dirty="0"/>
        </a:p>
      </dgm:t>
    </dgm:pt>
    <dgm:pt modelId="{FFBF930B-0194-422B-93DA-7EC60DF1542E}" type="parTrans" cxnId="{1A76D061-FB32-46FC-8182-87F7248E489F}">
      <dgm:prSet/>
      <dgm:spPr/>
      <dgm:t>
        <a:bodyPr/>
        <a:lstStyle/>
        <a:p>
          <a:endParaRPr lang="es-ES"/>
        </a:p>
      </dgm:t>
    </dgm:pt>
    <dgm:pt modelId="{95552454-CB3C-4105-9153-EACE9EDFF0EB}" type="sibTrans" cxnId="{1A76D061-FB32-46FC-8182-87F7248E489F}">
      <dgm:prSet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0D083314-E775-4525-86F2-BA1EA59F3ABB}">
      <dgm:prSet phldrT="[Texto]" phldr="1"/>
      <dgm:spPr/>
      <dgm:t>
        <a:bodyPr/>
        <a:lstStyle/>
        <a:p>
          <a:endParaRPr lang="es-ES"/>
        </a:p>
      </dgm:t>
    </dgm:pt>
    <dgm:pt modelId="{94CB5B93-FE5B-4D62-BF5F-F70C59DC0B58}" type="parTrans" cxnId="{CDCA1438-73B3-4639-9E04-2E63EF3EDEE9}">
      <dgm:prSet/>
      <dgm:spPr/>
      <dgm:t>
        <a:bodyPr/>
        <a:lstStyle/>
        <a:p>
          <a:endParaRPr lang="es-ES"/>
        </a:p>
      </dgm:t>
    </dgm:pt>
    <dgm:pt modelId="{4F2E5E2C-20F5-4F74-BD56-056261F18424}" type="sibTrans" cxnId="{CDCA1438-73B3-4639-9E04-2E63EF3EDEE9}">
      <dgm:prSet/>
      <dgm:spPr/>
      <dgm:t>
        <a:bodyPr/>
        <a:lstStyle/>
        <a:p>
          <a:endParaRPr lang="es-ES"/>
        </a:p>
      </dgm:t>
    </dgm:pt>
    <dgm:pt modelId="{49851961-517A-44D5-9363-C2749C5A86A8}">
      <dgm:prSet phldrT="[Texto]" custT="1"/>
      <dgm:spPr/>
      <dgm:t>
        <a:bodyPr/>
        <a:lstStyle/>
        <a:p>
          <a:r>
            <a:rPr lang="es-ES" sz="900" dirty="0" smtClean="0"/>
            <a:t>Bienvenido a tu curso</a:t>
          </a:r>
          <a:endParaRPr lang="es-ES" sz="900" dirty="0"/>
        </a:p>
      </dgm:t>
    </dgm:pt>
    <dgm:pt modelId="{9B52C616-1408-4C7E-B146-CE57C9956CCD}" type="parTrans" cxnId="{4A0373CE-A1A2-4926-BD31-0B7A33F9B235}">
      <dgm:prSet/>
      <dgm:spPr/>
      <dgm:t>
        <a:bodyPr/>
        <a:lstStyle/>
        <a:p>
          <a:endParaRPr lang="es-ES"/>
        </a:p>
      </dgm:t>
    </dgm:pt>
    <dgm:pt modelId="{76FDE28D-975B-4708-9F7E-20DBABBE9E04}" type="sibTrans" cxnId="{4A0373CE-A1A2-4926-BD31-0B7A33F9B235}">
      <dgm:prSet/>
      <dgm:spPr/>
      <dgm:t>
        <a:bodyPr/>
        <a:lstStyle/>
        <a:p>
          <a:r>
            <a:rPr lang="es-ES" dirty="0" smtClean="0">
              <a:sym typeface="Wingdings" panose="05000000000000000000" pitchFamily="2" charset="2"/>
            </a:rPr>
            <a:t></a:t>
          </a:r>
          <a:endParaRPr lang="es-ES" dirty="0"/>
        </a:p>
      </dgm:t>
    </dgm:pt>
    <dgm:pt modelId="{CA1237F8-079F-4EFB-AA5E-138156FB32FC}">
      <dgm:prSet phldrT="[Texto]" custT="1"/>
      <dgm:spPr/>
      <dgm:t>
        <a:bodyPr/>
        <a:lstStyle/>
        <a:p>
          <a:r>
            <a:rPr lang="es-ES" sz="900" dirty="0" smtClean="0"/>
            <a:t>Registra </a:t>
          </a:r>
          <a:r>
            <a:rPr lang="es-ES" sz="1000" dirty="0" smtClean="0"/>
            <a:t>tus datos de contacto</a:t>
          </a:r>
          <a:endParaRPr lang="es-ES" sz="1000" dirty="0"/>
        </a:p>
      </dgm:t>
    </dgm:pt>
    <dgm:pt modelId="{0C2DD889-6702-4C56-894C-71BE0BDE0F6C}" type="parTrans" cxnId="{FF8FA001-4AD4-471F-9F6C-A6C781423D43}">
      <dgm:prSet/>
      <dgm:spPr/>
      <dgm:t>
        <a:bodyPr/>
        <a:lstStyle/>
        <a:p>
          <a:endParaRPr lang="es-ES"/>
        </a:p>
      </dgm:t>
    </dgm:pt>
    <dgm:pt modelId="{BE2B6930-AE59-46E5-A0C2-05AC36EF5772}" type="sibTrans" cxnId="{FF8FA001-4AD4-471F-9F6C-A6C781423D43}">
      <dgm:prSet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DD977095-D72B-490F-AC00-4031814AB8C9}" type="pres">
      <dgm:prSet presAssocID="{7471F2CF-F1F5-4465-938A-65D4C44DAEC3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8F4D261B-E0B5-4830-9C9B-66EC8F0B5E2C}" type="pres">
      <dgm:prSet presAssocID="{B4AD5E5F-813B-4AC3-A6AC-E5AC5CA5B55D}" presName="composite" presStyleCnt="0"/>
      <dgm:spPr/>
    </dgm:pt>
    <dgm:pt modelId="{45AC5E71-9DE2-49A8-9BEE-EFF36E9BFE09}" type="pres">
      <dgm:prSet presAssocID="{B4AD5E5F-813B-4AC3-A6AC-E5AC5CA5B55D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9CB0B8-377E-472A-B503-52EB0B668431}" type="pres">
      <dgm:prSet presAssocID="{B4AD5E5F-813B-4AC3-A6AC-E5AC5CA5B55D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38EED7-4751-4BE5-AB85-1CEF235597E9}" type="pres">
      <dgm:prSet presAssocID="{B4AD5E5F-813B-4AC3-A6AC-E5AC5CA5B55D}" presName="BalanceSpacing" presStyleCnt="0"/>
      <dgm:spPr/>
    </dgm:pt>
    <dgm:pt modelId="{43046219-74E4-41AD-8DDC-25442D2F29AE}" type="pres">
      <dgm:prSet presAssocID="{B4AD5E5F-813B-4AC3-A6AC-E5AC5CA5B55D}" presName="BalanceSpacing1" presStyleCnt="0"/>
      <dgm:spPr/>
    </dgm:pt>
    <dgm:pt modelId="{DF9753BE-CD6B-458D-A9A3-82CC71FB0CC4}" type="pres">
      <dgm:prSet presAssocID="{6245B126-3D8F-455B-A744-F381210620D5}" presName="Accent1Text" presStyleLbl="node1" presStyleIdx="1" presStyleCnt="8"/>
      <dgm:spPr/>
      <dgm:t>
        <a:bodyPr/>
        <a:lstStyle/>
        <a:p>
          <a:endParaRPr lang="es-ES"/>
        </a:p>
      </dgm:t>
    </dgm:pt>
    <dgm:pt modelId="{2316EAEA-3009-4B62-B527-2F6989A6D545}" type="pres">
      <dgm:prSet presAssocID="{6245B126-3D8F-455B-A744-F381210620D5}" presName="spaceBetweenRectangles" presStyleCnt="0"/>
      <dgm:spPr/>
    </dgm:pt>
    <dgm:pt modelId="{CF1DC23B-A9AD-48B5-B0D7-DA5A099D3C58}" type="pres">
      <dgm:prSet presAssocID="{59CD78FF-2763-4C6B-896B-D71E4EDB7F5E}" presName="composite" presStyleCnt="0"/>
      <dgm:spPr/>
    </dgm:pt>
    <dgm:pt modelId="{29AD3D48-A40C-4B5A-BA91-A1A433F71A83}" type="pres">
      <dgm:prSet presAssocID="{59CD78FF-2763-4C6B-896B-D71E4EDB7F5E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AE77DCB-1E34-44D8-AC4C-4C83F70A107C}" type="pres">
      <dgm:prSet presAssocID="{59CD78FF-2763-4C6B-896B-D71E4EDB7F5E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0C3FE4-8A2C-4F61-AC6D-B208786A3528}" type="pres">
      <dgm:prSet presAssocID="{59CD78FF-2763-4C6B-896B-D71E4EDB7F5E}" presName="BalanceSpacing" presStyleCnt="0"/>
      <dgm:spPr/>
    </dgm:pt>
    <dgm:pt modelId="{E2F8E027-8AD2-48F7-A115-AB53F7D30CC5}" type="pres">
      <dgm:prSet presAssocID="{59CD78FF-2763-4C6B-896B-D71E4EDB7F5E}" presName="BalanceSpacing1" presStyleCnt="0"/>
      <dgm:spPr/>
    </dgm:pt>
    <dgm:pt modelId="{19022FF0-76ED-40A4-A3CE-0C9BBA9D02C4}" type="pres">
      <dgm:prSet presAssocID="{95552454-CB3C-4105-9153-EACE9EDFF0EB}" presName="Accent1Text" presStyleLbl="node1" presStyleIdx="3" presStyleCnt="8"/>
      <dgm:spPr/>
      <dgm:t>
        <a:bodyPr/>
        <a:lstStyle/>
        <a:p>
          <a:endParaRPr lang="es-ES"/>
        </a:p>
      </dgm:t>
    </dgm:pt>
    <dgm:pt modelId="{BCD0D379-3461-4DF3-957C-F634B6434735}" type="pres">
      <dgm:prSet presAssocID="{95552454-CB3C-4105-9153-EACE9EDFF0EB}" presName="spaceBetweenRectangles" presStyleCnt="0"/>
      <dgm:spPr/>
    </dgm:pt>
    <dgm:pt modelId="{61D6A6DD-360C-45DF-8B48-FF1E30DA6A92}" type="pres">
      <dgm:prSet presAssocID="{CA1237F8-079F-4EFB-AA5E-138156FB32FC}" presName="composite" presStyleCnt="0"/>
      <dgm:spPr/>
    </dgm:pt>
    <dgm:pt modelId="{47180888-3863-49CC-B498-791D4EA5E9D7}" type="pres">
      <dgm:prSet presAssocID="{CA1237F8-079F-4EFB-AA5E-138156FB32FC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B4C481-4A9E-47E9-A22C-009A1540C09D}" type="pres">
      <dgm:prSet presAssocID="{CA1237F8-079F-4EFB-AA5E-138156FB32FC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DF0DF21-7B00-404F-B135-2628409D2130}" type="pres">
      <dgm:prSet presAssocID="{CA1237F8-079F-4EFB-AA5E-138156FB32FC}" presName="BalanceSpacing" presStyleCnt="0"/>
      <dgm:spPr/>
    </dgm:pt>
    <dgm:pt modelId="{0B89F8C3-6730-41D7-BA85-0937B1A2B0F3}" type="pres">
      <dgm:prSet presAssocID="{CA1237F8-079F-4EFB-AA5E-138156FB32FC}" presName="BalanceSpacing1" presStyleCnt="0"/>
      <dgm:spPr/>
    </dgm:pt>
    <dgm:pt modelId="{B7202461-9451-4B46-A563-F75B25787987}" type="pres">
      <dgm:prSet presAssocID="{BE2B6930-AE59-46E5-A0C2-05AC36EF5772}" presName="Accent1Text" presStyleLbl="node1" presStyleIdx="5" presStyleCnt="8"/>
      <dgm:spPr/>
      <dgm:t>
        <a:bodyPr/>
        <a:lstStyle/>
        <a:p>
          <a:endParaRPr lang="es-ES"/>
        </a:p>
      </dgm:t>
    </dgm:pt>
    <dgm:pt modelId="{60D01B78-2DDF-4782-A6DE-776C5148AFDA}" type="pres">
      <dgm:prSet presAssocID="{BE2B6930-AE59-46E5-A0C2-05AC36EF5772}" presName="spaceBetweenRectangles" presStyleCnt="0"/>
      <dgm:spPr/>
    </dgm:pt>
    <dgm:pt modelId="{D3A6C9C0-E9A4-4DFF-9DBD-68C8868A105E}" type="pres">
      <dgm:prSet presAssocID="{49851961-517A-44D5-9363-C2749C5A86A8}" presName="composite" presStyleCnt="0"/>
      <dgm:spPr/>
    </dgm:pt>
    <dgm:pt modelId="{9FFD6B3D-7661-47EF-9E2B-E1A1F4444D13}" type="pres">
      <dgm:prSet presAssocID="{49851961-517A-44D5-9363-C2749C5A86A8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6A68462-E795-410B-8D8D-14B50E2B9568}" type="pres">
      <dgm:prSet presAssocID="{49851961-517A-44D5-9363-C2749C5A86A8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DFE1BDA9-A826-41D2-8293-2C893AA7C258}" type="pres">
      <dgm:prSet presAssocID="{49851961-517A-44D5-9363-C2749C5A86A8}" presName="BalanceSpacing" presStyleCnt="0"/>
      <dgm:spPr/>
    </dgm:pt>
    <dgm:pt modelId="{AF427C78-FD95-42AB-B308-FE10E9961658}" type="pres">
      <dgm:prSet presAssocID="{49851961-517A-44D5-9363-C2749C5A86A8}" presName="BalanceSpacing1" presStyleCnt="0"/>
      <dgm:spPr/>
    </dgm:pt>
    <dgm:pt modelId="{EBA4BE55-7A3C-44A6-9EBB-23430CE79B95}" type="pres">
      <dgm:prSet presAssocID="{76FDE28D-975B-4708-9F7E-20DBABBE9E04}" presName="Accent1Text" presStyleLbl="node1" presStyleIdx="7" presStyleCnt="8"/>
      <dgm:spPr/>
      <dgm:t>
        <a:bodyPr/>
        <a:lstStyle/>
        <a:p>
          <a:endParaRPr lang="es-ES"/>
        </a:p>
      </dgm:t>
    </dgm:pt>
  </dgm:ptLst>
  <dgm:cxnLst>
    <dgm:cxn modelId="{3DEDDFF4-DFBA-455E-9935-B0A51C43F260}" type="presOf" srcId="{BE2B6930-AE59-46E5-A0C2-05AC36EF5772}" destId="{B7202461-9451-4B46-A563-F75B25787987}" srcOrd="0" destOrd="0" presId="urn:microsoft.com/office/officeart/2008/layout/AlternatingHexagons"/>
    <dgm:cxn modelId="{CDCA1438-73B3-4639-9E04-2E63EF3EDEE9}" srcId="{59CD78FF-2763-4C6B-896B-D71E4EDB7F5E}" destId="{0D083314-E775-4525-86F2-BA1EA59F3ABB}" srcOrd="0" destOrd="0" parTransId="{94CB5B93-FE5B-4D62-BF5F-F70C59DC0B58}" sibTransId="{4F2E5E2C-20F5-4F74-BD56-056261F18424}"/>
    <dgm:cxn modelId="{190B9297-3DFD-4ACD-993B-5AE5356A90CD}" type="presOf" srcId="{49851961-517A-44D5-9363-C2749C5A86A8}" destId="{9FFD6B3D-7661-47EF-9E2B-E1A1F4444D13}" srcOrd="0" destOrd="0" presId="urn:microsoft.com/office/officeart/2008/layout/AlternatingHexagons"/>
    <dgm:cxn modelId="{62DE87AB-599C-466C-B0B2-02FDD0B076A6}" type="presOf" srcId="{95552454-CB3C-4105-9153-EACE9EDFF0EB}" destId="{19022FF0-76ED-40A4-A3CE-0C9BBA9D02C4}" srcOrd="0" destOrd="0" presId="urn:microsoft.com/office/officeart/2008/layout/AlternatingHexagons"/>
    <dgm:cxn modelId="{3938F684-AE7D-4F7C-B119-42A20875F605}" type="presOf" srcId="{F87E0BE9-4915-406A-A369-402CDA915828}" destId="{FE9CB0B8-377E-472A-B503-52EB0B668431}" srcOrd="0" destOrd="0" presId="urn:microsoft.com/office/officeart/2008/layout/AlternatingHexagons"/>
    <dgm:cxn modelId="{ABDA36E9-9461-4C1C-AEC3-8FBD2D281BF7}" type="presOf" srcId="{7471F2CF-F1F5-4465-938A-65D4C44DAEC3}" destId="{DD977095-D72B-490F-AC00-4031814AB8C9}" srcOrd="0" destOrd="0" presId="urn:microsoft.com/office/officeart/2008/layout/AlternatingHexagons"/>
    <dgm:cxn modelId="{71BB4738-3995-4BEA-B20A-B588953F549A}" type="presOf" srcId="{76FDE28D-975B-4708-9F7E-20DBABBE9E04}" destId="{EBA4BE55-7A3C-44A6-9EBB-23430CE79B95}" srcOrd="0" destOrd="0" presId="urn:microsoft.com/office/officeart/2008/layout/AlternatingHexagons"/>
    <dgm:cxn modelId="{FF8FA001-4AD4-471F-9F6C-A6C781423D43}" srcId="{7471F2CF-F1F5-4465-938A-65D4C44DAEC3}" destId="{CA1237F8-079F-4EFB-AA5E-138156FB32FC}" srcOrd="2" destOrd="0" parTransId="{0C2DD889-6702-4C56-894C-71BE0BDE0F6C}" sibTransId="{BE2B6930-AE59-46E5-A0C2-05AC36EF5772}"/>
    <dgm:cxn modelId="{4C12BB9D-0EC5-41EB-ACD3-C2D513025118}" srcId="{7471F2CF-F1F5-4465-938A-65D4C44DAEC3}" destId="{B4AD5E5F-813B-4AC3-A6AC-E5AC5CA5B55D}" srcOrd="0" destOrd="0" parTransId="{D1CF3F6A-F344-428C-ADCC-BA1193D09407}" sibTransId="{6245B126-3D8F-455B-A744-F381210620D5}"/>
    <dgm:cxn modelId="{89115FFB-B9C8-4F8D-A9D1-E4453FED1C9A}" type="presOf" srcId="{0D083314-E775-4525-86F2-BA1EA59F3ABB}" destId="{FAE77DCB-1E34-44D8-AC4C-4C83F70A107C}" srcOrd="0" destOrd="0" presId="urn:microsoft.com/office/officeart/2008/layout/AlternatingHexagons"/>
    <dgm:cxn modelId="{427271BF-0785-4846-A349-6E9D2D95A8B0}" type="presOf" srcId="{B4AD5E5F-813B-4AC3-A6AC-E5AC5CA5B55D}" destId="{45AC5E71-9DE2-49A8-9BEE-EFF36E9BFE09}" srcOrd="0" destOrd="0" presId="urn:microsoft.com/office/officeart/2008/layout/AlternatingHexagons"/>
    <dgm:cxn modelId="{2AEA3F6C-7F27-47D5-B855-83AB89AFC280}" type="presOf" srcId="{59CD78FF-2763-4C6B-896B-D71E4EDB7F5E}" destId="{29AD3D48-A40C-4B5A-BA91-A1A433F71A83}" srcOrd="0" destOrd="0" presId="urn:microsoft.com/office/officeart/2008/layout/AlternatingHexagons"/>
    <dgm:cxn modelId="{24BEAD9F-A676-49A6-80B1-2575E73FFE27}" type="presOf" srcId="{CA1237F8-079F-4EFB-AA5E-138156FB32FC}" destId="{47180888-3863-49CC-B498-791D4EA5E9D7}" srcOrd="0" destOrd="0" presId="urn:microsoft.com/office/officeart/2008/layout/AlternatingHexagons"/>
    <dgm:cxn modelId="{1A76D061-FB32-46FC-8182-87F7248E489F}" srcId="{7471F2CF-F1F5-4465-938A-65D4C44DAEC3}" destId="{59CD78FF-2763-4C6B-896B-D71E4EDB7F5E}" srcOrd="1" destOrd="0" parTransId="{FFBF930B-0194-422B-93DA-7EC60DF1542E}" sibTransId="{95552454-CB3C-4105-9153-EACE9EDFF0EB}"/>
    <dgm:cxn modelId="{E9EE0EF5-FB6D-4857-8AA1-FFFBFB758535}" type="presOf" srcId="{6245B126-3D8F-455B-A744-F381210620D5}" destId="{DF9753BE-CD6B-458D-A9A3-82CC71FB0CC4}" srcOrd="0" destOrd="0" presId="urn:microsoft.com/office/officeart/2008/layout/AlternatingHexagons"/>
    <dgm:cxn modelId="{04D5E496-AC88-4C1C-BE68-8928BDEF93AE}" srcId="{B4AD5E5F-813B-4AC3-A6AC-E5AC5CA5B55D}" destId="{F87E0BE9-4915-406A-A369-402CDA915828}" srcOrd="0" destOrd="0" parTransId="{C97111A5-7201-4403-9BA2-8A04B375EA36}" sibTransId="{DDFD5BEE-2128-4E37-AC06-BDC6C7917D39}"/>
    <dgm:cxn modelId="{4A0373CE-A1A2-4926-BD31-0B7A33F9B235}" srcId="{7471F2CF-F1F5-4465-938A-65D4C44DAEC3}" destId="{49851961-517A-44D5-9363-C2749C5A86A8}" srcOrd="3" destOrd="0" parTransId="{9B52C616-1408-4C7E-B146-CE57C9956CCD}" sibTransId="{76FDE28D-975B-4708-9F7E-20DBABBE9E04}"/>
    <dgm:cxn modelId="{4E0BDD48-E3A3-4E48-8D08-A61F74B24A66}" type="presParOf" srcId="{DD977095-D72B-490F-AC00-4031814AB8C9}" destId="{8F4D261B-E0B5-4830-9C9B-66EC8F0B5E2C}" srcOrd="0" destOrd="0" presId="urn:microsoft.com/office/officeart/2008/layout/AlternatingHexagons"/>
    <dgm:cxn modelId="{2EDBEFEB-8793-43E6-BB96-C258F58A06BA}" type="presParOf" srcId="{8F4D261B-E0B5-4830-9C9B-66EC8F0B5E2C}" destId="{45AC5E71-9DE2-49A8-9BEE-EFF36E9BFE09}" srcOrd="0" destOrd="0" presId="urn:microsoft.com/office/officeart/2008/layout/AlternatingHexagons"/>
    <dgm:cxn modelId="{1BE7DD87-6AB4-4F9E-B5AA-A62056B4804F}" type="presParOf" srcId="{8F4D261B-E0B5-4830-9C9B-66EC8F0B5E2C}" destId="{FE9CB0B8-377E-472A-B503-52EB0B668431}" srcOrd="1" destOrd="0" presId="urn:microsoft.com/office/officeart/2008/layout/AlternatingHexagons"/>
    <dgm:cxn modelId="{90B0BB26-DD84-428E-AB14-624E39ABCE9E}" type="presParOf" srcId="{8F4D261B-E0B5-4830-9C9B-66EC8F0B5E2C}" destId="{1838EED7-4751-4BE5-AB85-1CEF235597E9}" srcOrd="2" destOrd="0" presId="urn:microsoft.com/office/officeart/2008/layout/AlternatingHexagons"/>
    <dgm:cxn modelId="{5B1A15CD-9E85-4468-9D96-5267A2B72219}" type="presParOf" srcId="{8F4D261B-E0B5-4830-9C9B-66EC8F0B5E2C}" destId="{43046219-74E4-41AD-8DDC-25442D2F29AE}" srcOrd="3" destOrd="0" presId="urn:microsoft.com/office/officeart/2008/layout/AlternatingHexagons"/>
    <dgm:cxn modelId="{3B79A42F-2D52-4FBD-87ED-7AC5B80CD0EF}" type="presParOf" srcId="{8F4D261B-E0B5-4830-9C9B-66EC8F0B5E2C}" destId="{DF9753BE-CD6B-458D-A9A3-82CC71FB0CC4}" srcOrd="4" destOrd="0" presId="urn:microsoft.com/office/officeart/2008/layout/AlternatingHexagons"/>
    <dgm:cxn modelId="{30865DE6-09C2-4870-800D-1CC032834560}" type="presParOf" srcId="{DD977095-D72B-490F-AC00-4031814AB8C9}" destId="{2316EAEA-3009-4B62-B527-2F6989A6D545}" srcOrd="1" destOrd="0" presId="urn:microsoft.com/office/officeart/2008/layout/AlternatingHexagons"/>
    <dgm:cxn modelId="{58FB9BC2-677A-492B-B575-10C38BE12DBE}" type="presParOf" srcId="{DD977095-D72B-490F-AC00-4031814AB8C9}" destId="{CF1DC23B-A9AD-48B5-B0D7-DA5A099D3C58}" srcOrd="2" destOrd="0" presId="urn:microsoft.com/office/officeart/2008/layout/AlternatingHexagons"/>
    <dgm:cxn modelId="{2D3BA1F7-200A-4F53-93D9-4962CE66D645}" type="presParOf" srcId="{CF1DC23B-A9AD-48B5-B0D7-DA5A099D3C58}" destId="{29AD3D48-A40C-4B5A-BA91-A1A433F71A83}" srcOrd="0" destOrd="0" presId="urn:microsoft.com/office/officeart/2008/layout/AlternatingHexagons"/>
    <dgm:cxn modelId="{697F1DDF-DCF2-485C-9B56-FE03278BF6B6}" type="presParOf" srcId="{CF1DC23B-A9AD-48B5-B0D7-DA5A099D3C58}" destId="{FAE77DCB-1E34-44D8-AC4C-4C83F70A107C}" srcOrd="1" destOrd="0" presId="urn:microsoft.com/office/officeart/2008/layout/AlternatingHexagons"/>
    <dgm:cxn modelId="{C1C6F5BB-B4A4-4241-B53F-F63E1F8BDCDE}" type="presParOf" srcId="{CF1DC23B-A9AD-48B5-B0D7-DA5A099D3C58}" destId="{600C3FE4-8A2C-4F61-AC6D-B208786A3528}" srcOrd="2" destOrd="0" presId="urn:microsoft.com/office/officeart/2008/layout/AlternatingHexagons"/>
    <dgm:cxn modelId="{03C8A845-4C9C-4518-BB33-7BC857880B89}" type="presParOf" srcId="{CF1DC23B-A9AD-48B5-B0D7-DA5A099D3C58}" destId="{E2F8E027-8AD2-48F7-A115-AB53F7D30CC5}" srcOrd="3" destOrd="0" presId="urn:microsoft.com/office/officeart/2008/layout/AlternatingHexagons"/>
    <dgm:cxn modelId="{1C014438-219E-41CA-B6C2-6A228AC3E809}" type="presParOf" srcId="{CF1DC23B-A9AD-48B5-B0D7-DA5A099D3C58}" destId="{19022FF0-76ED-40A4-A3CE-0C9BBA9D02C4}" srcOrd="4" destOrd="0" presId="urn:microsoft.com/office/officeart/2008/layout/AlternatingHexagons"/>
    <dgm:cxn modelId="{A3AFC259-0268-4B90-B23E-ADD1CD2EA683}" type="presParOf" srcId="{DD977095-D72B-490F-AC00-4031814AB8C9}" destId="{BCD0D379-3461-4DF3-957C-F634B6434735}" srcOrd="3" destOrd="0" presId="urn:microsoft.com/office/officeart/2008/layout/AlternatingHexagons"/>
    <dgm:cxn modelId="{E79CE999-07C8-432A-9423-F9D866DFC456}" type="presParOf" srcId="{DD977095-D72B-490F-AC00-4031814AB8C9}" destId="{61D6A6DD-360C-45DF-8B48-FF1E30DA6A92}" srcOrd="4" destOrd="0" presId="urn:microsoft.com/office/officeart/2008/layout/AlternatingHexagons"/>
    <dgm:cxn modelId="{97DFD9E4-8BBB-4ABA-A1F4-BC96AFF700E7}" type="presParOf" srcId="{61D6A6DD-360C-45DF-8B48-FF1E30DA6A92}" destId="{47180888-3863-49CC-B498-791D4EA5E9D7}" srcOrd="0" destOrd="0" presId="urn:microsoft.com/office/officeart/2008/layout/AlternatingHexagons"/>
    <dgm:cxn modelId="{99E947B5-EAFB-4166-8D85-9A1606D58D7B}" type="presParOf" srcId="{61D6A6DD-360C-45DF-8B48-FF1E30DA6A92}" destId="{92B4C481-4A9E-47E9-A22C-009A1540C09D}" srcOrd="1" destOrd="0" presId="urn:microsoft.com/office/officeart/2008/layout/AlternatingHexagons"/>
    <dgm:cxn modelId="{432B3DCD-EE55-448F-9625-36666F1E1148}" type="presParOf" srcId="{61D6A6DD-360C-45DF-8B48-FF1E30DA6A92}" destId="{BDF0DF21-7B00-404F-B135-2628409D2130}" srcOrd="2" destOrd="0" presId="urn:microsoft.com/office/officeart/2008/layout/AlternatingHexagons"/>
    <dgm:cxn modelId="{6CF41473-5E67-4CAB-81F6-6CE7415A42FA}" type="presParOf" srcId="{61D6A6DD-360C-45DF-8B48-FF1E30DA6A92}" destId="{0B89F8C3-6730-41D7-BA85-0937B1A2B0F3}" srcOrd="3" destOrd="0" presId="urn:microsoft.com/office/officeart/2008/layout/AlternatingHexagons"/>
    <dgm:cxn modelId="{128AD82A-DDA7-40A5-B3EE-F9BD9937633A}" type="presParOf" srcId="{61D6A6DD-360C-45DF-8B48-FF1E30DA6A92}" destId="{B7202461-9451-4B46-A563-F75B25787987}" srcOrd="4" destOrd="0" presId="urn:microsoft.com/office/officeart/2008/layout/AlternatingHexagons"/>
    <dgm:cxn modelId="{F2C54BCE-E887-4741-94E2-BF2E5DCC6448}" type="presParOf" srcId="{DD977095-D72B-490F-AC00-4031814AB8C9}" destId="{60D01B78-2DDF-4782-A6DE-776C5148AFDA}" srcOrd="5" destOrd="0" presId="urn:microsoft.com/office/officeart/2008/layout/AlternatingHexagons"/>
    <dgm:cxn modelId="{A5326E9A-265D-4575-A4C8-EFDE6680DCA7}" type="presParOf" srcId="{DD977095-D72B-490F-AC00-4031814AB8C9}" destId="{D3A6C9C0-E9A4-4DFF-9DBD-68C8868A105E}" srcOrd="6" destOrd="0" presId="urn:microsoft.com/office/officeart/2008/layout/AlternatingHexagons"/>
    <dgm:cxn modelId="{B84B0ECE-8602-48AF-9ECC-2EEF23B8250B}" type="presParOf" srcId="{D3A6C9C0-E9A4-4DFF-9DBD-68C8868A105E}" destId="{9FFD6B3D-7661-47EF-9E2B-E1A1F4444D13}" srcOrd="0" destOrd="0" presId="urn:microsoft.com/office/officeart/2008/layout/AlternatingHexagons"/>
    <dgm:cxn modelId="{CED869EC-6A14-4F47-9287-C832C3B16D17}" type="presParOf" srcId="{D3A6C9C0-E9A4-4DFF-9DBD-68C8868A105E}" destId="{36A68462-E795-410B-8D8D-14B50E2B9568}" srcOrd="1" destOrd="0" presId="urn:microsoft.com/office/officeart/2008/layout/AlternatingHexagons"/>
    <dgm:cxn modelId="{EEF2645F-9A90-4820-8B55-5B4049B07F3A}" type="presParOf" srcId="{D3A6C9C0-E9A4-4DFF-9DBD-68C8868A105E}" destId="{DFE1BDA9-A826-41D2-8293-2C893AA7C258}" srcOrd="2" destOrd="0" presId="urn:microsoft.com/office/officeart/2008/layout/AlternatingHexagons"/>
    <dgm:cxn modelId="{4905C14A-E1DF-4153-9616-C12B8A2EED33}" type="presParOf" srcId="{D3A6C9C0-E9A4-4DFF-9DBD-68C8868A105E}" destId="{AF427C78-FD95-42AB-B308-FE10E9961658}" srcOrd="3" destOrd="0" presId="urn:microsoft.com/office/officeart/2008/layout/AlternatingHexagons"/>
    <dgm:cxn modelId="{FF6E14DE-DB18-4E18-84E1-9F667851BD1D}" type="presParOf" srcId="{D3A6C9C0-E9A4-4DFF-9DBD-68C8868A105E}" destId="{EBA4BE55-7A3C-44A6-9EBB-23430CE79B9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71F2CF-F1F5-4465-938A-65D4C44DAEC3}" type="doc">
      <dgm:prSet loTypeId="urn:microsoft.com/office/officeart/2008/layout/AlternatingHexagons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B4AD5E5F-813B-4AC3-A6AC-E5AC5CA5B55D}">
      <dgm:prSet phldrT="[Texto]" custT="1"/>
      <dgm:spPr/>
      <dgm:t>
        <a:bodyPr/>
        <a:lstStyle/>
        <a:p>
          <a:r>
            <a:rPr lang="es-ES" sz="1050" dirty="0" smtClean="0"/>
            <a:t>Ingresa tu pin</a:t>
          </a:r>
          <a:endParaRPr lang="es-ES" sz="1050" dirty="0"/>
        </a:p>
      </dgm:t>
    </dgm:pt>
    <dgm:pt modelId="{D1CF3F6A-F344-428C-ADCC-BA1193D09407}" type="parTrans" cxnId="{4C12BB9D-0EC5-41EB-ACD3-C2D513025118}">
      <dgm:prSet/>
      <dgm:spPr/>
      <dgm:t>
        <a:bodyPr/>
        <a:lstStyle/>
        <a:p>
          <a:endParaRPr lang="es-ES"/>
        </a:p>
      </dgm:t>
    </dgm:pt>
    <dgm:pt modelId="{6245B126-3D8F-455B-A744-F381210620D5}" type="sibTrans" cxnId="{4C12BB9D-0EC5-41EB-ACD3-C2D513025118}">
      <dgm:prSet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F87E0BE9-4915-406A-A369-402CDA915828}">
      <dgm:prSet phldrT="[Texto]"/>
      <dgm:spPr/>
      <dgm:t>
        <a:bodyPr/>
        <a:lstStyle/>
        <a:p>
          <a:endParaRPr lang="es-ES" dirty="0"/>
        </a:p>
      </dgm:t>
    </dgm:pt>
    <dgm:pt modelId="{C97111A5-7201-4403-9BA2-8A04B375EA36}" type="parTrans" cxnId="{04D5E496-AC88-4C1C-BE68-8928BDEF93AE}">
      <dgm:prSet/>
      <dgm:spPr/>
      <dgm:t>
        <a:bodyPr/>
        <a:lstStyle/>
        <a:p>
          <a:endParaRPr lang="es-ES"/>
        </a:p>
      </dgm:t>
    </dgm:pt>
    <dgm:pt modelId="{DDFD5BEE-2128-4E37-AC06-BDC6C7917D39}" type="sibTrans" cxnId="{04D5E496-AC88-4C1C-BE68-8928BDEF93AE}">
      <dgm:prSet/>
      <dgm:spPr/>
      <dgm:t>
        <a:bodyPr/>
        <a:lstStyle/>
        <a:p>
          <a:endParaRPr lang="es-ES"/>
        </a:p>
      </dgm:t>
    </dgm:pt>
    <dgm:pt modelId="{59CD78FF-2763-4C6B-896B-D71E4EDB7F5E}">
      <dgm:prSet phldrT="[Texto]" custT="1"/>
      <dgm:spPr/>
      <dgm:t>
        <a:bodyPr/>
        <a:lstStyle/>
        <a:p>
          <a:r>
            <a:rPr lang="es-ES" sz="900" dirty="0" smtClean="0"/>
            <a:t>Presiona REDIMIR PIN</a:t>
          </a:r>
          <a:endParaRPr lang="es-ES" sz="900" dirty="0"/>
        </a:p>
      </dgm:t>
    </dgm:pt>
    <dgm:pt modelId="{FFBF930B-0194-422B-93DA-7EC60DF1542E}" type="parTrans" cxnId="{1A76D061-FB32-46FC-8182-87F7248E489F}">
      <dgm:prSet/>
      <dgm:spPr/>
      <dgm:t>
        <a:bodyPr/>
        <a:lstStyle/>
        <a:p>
          <a:endParaRPr lang="es-ES"/>
        </a:p>
      </dgm:t>
    </dgm:pt>
    <dgm:pt modelId="{95552454-CB3C-4105-9153-EACE9EDFF0EB}" type="sibTrans" cxnId="{1A76D061-FB32-46FC-8182-87F7248E489F}">
      <dgm:prSet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0D083314-E775-4525-86F2-BA1EA59F3ABB}">
      <dgm:prSet phldrT="[Texto]" phldr="1"/>
      <dgm:spPr/>
      <dgm:t>
        <a:bodyPr/>
        <a:lstStyle/>
        <a:p>
          <a:endParaRPr lang="es-ES"/>
        </a:p>
      </dgm:t>
    </dgm:pt>
    <dgm:pt modelId="{94CB5B93-FE5B-4D62-BF5F-F70C59DC0B58}" type="parTrans" cxnId="{CDCA1438-73B3-4639-9E04-2E63EF3EDEE9}">
      <dgm:prSet/>
      <dgm:spPr/>
      <dgm:t>
        <a:bodyPr/>
        <a:lstStyle/>
        <a:p>
          <a:endParaRPr lang="es-ES"/>
        </a:p>
      </dgm:t>
    </dgm:pt>
    <dgm:pt modelId="{4F2E5E2C-20F5-4F74-BD56-056261F18424}" type="sibTrans" cxnId="{CDCA1438-73B3-4639-9E04-2E63EF3EDEE9}">
      <dgm:prSet/>
      <dgm:spPr/>
      <dgm:t>
        <a:bodyPr/>
        <a:lstStyle/>
        <a:p>
          <a:endParaRPr lang="es-ES"/>
        </a:p>
      </dgm:t>
    </dgm:pt>
    <dgm:pt modelId="{49851961-517A-44D5-9363-C2749C5A86A8}">
      <dgm:prSet phldrT="[Texto]" custT="1"/>
      <dgm:spPr/>
      <dgm:t>
        <a:bodyPr/>
        <a:lstStyle/>
        <a:p>
          <a:r>
            <a:rPr lang="es-ES" sz="900" dirty="0" smtClean="0"/>
            <a:t>Bienvenido a tu curso</a:t>
          </a:r>
          <a:endParaRPr lang="es-ES" sz="900" dirty="0"/>
        </a:p>
      </dgm:t>
    </dgm:pt>
    <dgm:pt modelId="{9B52C616-1408-4C7E-B146-CE57C9956CCD}" type="parTrans" cxnId="{4A0373CE-A1A2-4926-BD31-0B7A33F9B235}">
      <dgm:prSet/>
      <dgm:spPr/>
      <dgm:t>
        <a:bodyPr/>
        <a:lstStyle/>
        <a:p>
          <a:endParaRPr lang="es-ES"/>
        </a:p>
      </dgm:t>
    </dgm:pt>
    <dgm:pt modelId="{76FDE28D-975B-4708-9F7E-20DBABBE9E04}" type="sibTrans" cxnId="{4A0373CE-A1A2-4926-BD31-0B7A33F9B235}">
      <dgm:prSet/>
      <dgm:spPr/>
      <dgm:t>
        <a:bodyPr/>
        <a:lstStyle/>
        <a:p>
          <a:r>
            <a:rPr lang="es-ES" dirty="0" smtClean="0">
              <a:sym typeface="Wingdings" panose="05000000000000000000" pitchFamily="2" charset="2"/>
            </a:rPr>
            <a:t></a:t>
          </a:r>
          <a:endParaRPr lang="es-ES" dirty="0"/>
        </a:p>
      </dgm:t>
    </dgm:pt>
    <dgm:pt modelId="{CA1237F8-079F-4EFB-AA5E-138156FB32FC}">
      <dgm:prSet phldrT="[Texto]" custT="1"/>
      <dgm:spPr/>
      <dgm:t>
        <a:bodyPr/>
        <a:lstStyle/>
        <a:p>
          <a:r>
            <a:rPr lang="es-ES" sz="900" dirty="0" smtClean="0"/>
            <a:t>Registra </a:t>
          </a:r>
          <a:r>
            <a:rPr lang="es-ES" sz="1000" dirty="0" smtClean="0"/>
            <a:t>tus datos de contacto</a:t>
          </a:r>
          <a:endParaRPr lang="es-ES" sz="1000" dirty="0"/>
        </a:p>
      </dgm:t>
    </dgm:pt>
    <dgm:pt modelId="{0C2DD889-6702-4C56-894C-71BE0BDE0F6C}" type="parTrans" cxnId="{FF8FA001-4AD4-471F-9F6C-A6C781423D43}">
      <dgm:prSet/>
      <dgm:spPr/>
      <dgm:t>
        <a:bodyPr/>
        <a:lstStyle/>
        <a:p>
          <a:endParaRPr lang="es-ES"/>
        </a:p>
      </dgm:t>
    </dgm:pt>
    <dgm:pt modelId="{BE2B6930-AE59-46E5-A0C2-05AC36EF5772}" type="sibTrans" cxnId="{FF8FA001-4AD4-471F-9F6C-A6C781423D43}">
      <dgm:prSet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DD977095-D72B-490F-AC00-4031814AB8C9}" type="pres">
      <dgm:prSet presAssocID="{7471F2CF-F1F5-4465-938A-65D4C44DAEC3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8F4D261B-E0B5-4830-9C9B-66EC8F0B5E2C}" type="pres">
      <dgm:prSet presAssocID="{B4AD5E5F-813B-4AC3-A6AC-E5AC5CA5B55D}" presName="composite" presStyleCnt="0"/>
      <dgm:spPr/>
    </dgm:pt>
    <dgm:pt modelId="{45AC5E71-9DE2-49A8-9BEE-EFF36E9BFE09}" type="pres">
      <dgm:prSet presAssocID="{B4AD5E5F-813B-4AC3-A6AC-E5AC5CA5B55D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9CB0B8-377E-472A-B503-52EB0B668431}" type="pres">
      <dgm:prSet presAssocID="{B4AD5E5F-813B-4AC3-A6AC-E5AC5CA5B55D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38EED7-4751-4BE5-AB85-1CEF235597E9}" type="pres">
      <dgm:prSet presAssocID="{B4AD5E5F-813B-4AC3-A6AC-E5AC5CA5B55D}" presName="BalanceSpacing" presStyleCnt="0"/>
      <dgm:spPr/>
    </dgm:pt>
    <dgm:pt modelId="{43046219-74E4-41AD-8DDC-25442D2F29AE}" type="pres">
      <dgm:prSet presAssocID="{B4AD5E5F-813B-4AC3-A6AC-E5AC5CA5B55D}" presName="BalanceSpacing1" presStyleCnt="0"/>
      <dgm:spPr/>
    </dgm:pt>
    <dgm:pt modelId="{DF9753BE-CD6B-458D-A9A3-82CC71FB0CC4}" type="pres">
      <dgm:prSet presAssocID="{6245B126-3D8F-455B-A744-F381210620D5}" presName="Accent1Text" presStyleLbl="node1" presStyleIdx="1" presStyleCnt="8"/>
      <dgm:spPr/>
      <dgm:t>
        <a:bodyPr/>
        <a:lstStyle/>
        <a:p>
          <a:endParaRPr lang="es-ES"/>
        </a:p>
      </dgm:t>
    </dgm:pt>
    <dgm:pt modelId="{2316EAEA-3009-4B62-B527-2F6989A6D545}" type="pres">
      <dgm:prSet presAssocID="{6245B126-3D8F-455B-A744-F381210620D5}" presName="spaceBetweenRectangles" presStyleCnt="0"/>
      <dgm:spPr/>
    </dgm:pt>
    <dgm:pt modelId="{CF1DC23B-A9AD-48B5-B0D7-DA5A099D3C58}" type="pres">
      <dgm:prSet presAssocID="{59CD78FF-2763-4C6B-896B-D71E4EDB7F5E}" presName="composite" presStyleCnt="0"/>
      <dgm:spPr/>
    </dgm:pt>
    <dgm:pt modelId="{29AD3D48-A40C-4B5A-BA91-A1A433F71A83}" type="pres">
      <dgm:prSet presAssocID="{59CD78FF-2763-4C6B-896B-D71E4EDB7F5E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AE77DCB-1E34-44D8-AC4C-4C83F70A107C}" type="pres">
      <dgm:prSet presAssocID="{59CD78FF-2763-4C6B-896B-D71E4EDB7F5E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0C3FE4-8A2C-4F61-AC6D-B208786A3528}" type="pres">
      <dgm:prSet presAssocID="{59CD78FF-2763-4C6B-896B-D71E4EDB7F5E}" presName="BalanceSpacing" presStyleCnt="0"/>
      <dgm:spPr/>
    </dgm:pt>
    <dgm:pt modelId="{E2F8E027-8AD2-48F7-A115-AB53F7D30CC5}" type="pres">
      <dgm:prSet presAssocID="{59CD78FF-2763-4C6B-896B-D71E4EDB7F5E}" presName="BalanceSpacing1" presStyleCnt="0"/>
      <dgm:spPr/>
    </dgm:pt>
    <dgm:pt modelId="{19022FF0-76ED-40A4-A3CE-0C9BBA9D02C4}" type="pres">
      <dgm:prSet presAssocID="{95552454-CB3C-4105-9153-EACE9EDFF0EB}" presName="Accent1Text" presStyleLbl="node1" presStyleIdx="3" presStyleCnt="8"/>
      <dgm:spPr/>
      <dgm:t>
        <a:bodyPr/>
        <a:lstStyle/>
        <a:p>
          <a:endParaRPr lang="es-ES"/>
        </a:p>
      </dgm:t>
    </dgm:pt>
    <dgm:pt modelId="{BCD0D379-3461-4DF3-957C-F634B6434735}" type="pres">
      <dgm:prSet presAssocID="{95552454-CB3C-4105-9153-EACE9EDFF0EB}" presName="spaceBetweenRectangles" presStyleCnt="0"/>
      <dgm:spPr/>
    </dgm:pt>
    <dgm:pt modelId="{61D6A6DD-360C-45DF-8B48-FF1E30DA6A92}" type="pres">
      <dgm:prSet presAssocID="{CA1237F8-079F-4EFB-AA5E-138156FB32FC}" presName="composite" presStyleCnt="0"/>
      <dgm:spPr/>
    </dgm:pt>
    <dgm:pt modelId="{47180888-3863-49CC-B498-791D4EA5E9D7}" type="pres">
      <dgm:prSet presAssocID="{CA1237F8-079F-4EFB-AA5E-138156FB32FC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B4C481-4A9E-47E9-A22C-009A1540C09D}" type="pres">
      <dgm:prSet presAssocID="{CA1237F8-079F-4EFB-AA5E-138156FB32FC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DF0DF21-7B00-404F-B135-2628409D2130}" type="pres">
      <dgm:prSet presAssocID="{CA1237F8-079F-4EFB-AA5E-138156FB32FC}" presName="BalanceSpacing" presStyleCnt="0"/>
      <dgm:spPr/>
    </dgm:pt>
    <dgm:pt modelId="{0B89F8C3-6730-41D7-BA85-0937B1A2B0F3}" type="pres">
      <dgm:prSet presAssocID="{CA1237F8-079F-4EFB-AA5E-138156FB32FC}" presName="BalanceSpacing1" presStyleCnt="0"/>
      <dgm:spPr/>
    </dgm:pt>
    <dgm:pt modelId="{B7202461-9451-4B46-A563-F75B25787987}" type="pres">
      <dgm:prSet presAssocID="{BE2B6930-AE59-46E5-A0C2-05AC36EF5772}" presName="Accent1Text" presStyleLbl="node1" presStyleIdx="5" presStyleCnt="8"/>
      <dgm:spPr/>
      <dgm:t>
        <a:bodyPr/>
        <a:lstStyle/>
        <a:p>
          <a:endParaRPr lang="es-ES"/>
        </a:p>
      </dgm:t>
    </dgm:pt>
    <dgm:pt modelId="{60D01B78-2DDF-4782-A6DE-776C5148AFDA}" type="pres">
      <dgm:prSet presAssocID="{BE2B6930-AE59-46E5-A0C2-05AC36EF5772}" presName="spaceBetweenRectangles" presStyleCnt="0"/>
      <dgm:spPr/>
    </dgm:pt>
    <dgm:pt modelId="{D3A6C9C0-E9A4-4DFF-9DBD-68C8868A105E}" type="pres">
      <dgm:prSet presAssocID="{49851961-517A-44D5-9363-C2749C5A86A8}" presName="composite" presStyleCnt="0"/>
      <dgm:spPr/>
    </dgm:pt>
    <dgm:pt modelId="{9FFD6B3D-7661-47EF-9E2B-E1A1F4444D13}" type="pres">
      <dgm:prSet presAssocID="{49851961-517A-44D5-9363-C2749C5A86A8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6A68462-E795-410B-8D8D-14B50E2B9568}" type="pres">
      <dgm:prSet presAssocID="{49851961-517A-44D5-9363-C2749C5A86A8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DFE1BDA9-A826-41D2-8293-2C893AA7C258}" type="pres">
      <dgm:prSet presAssocID="{49851961-517A-44D5-9363-C2749C5A86A8}" presName="BalanceSpacing" presStyleCnt="0"/>
      <dgm:spPr/>
    </dgm:pt>
    <dgm:pt modelId="{AF427C78-FD95-42AB-B308-FE10E9961658}" type="pres">
      <dgm:prSet presAssocID="{49851961-517A-44D5-9363-C2749C5A86A8}" presName="BalanceSpacing1" presStyleCnt="0"/>
      <dgm:spPr/>
    </dgm:pt>
    <dgm:pt modelId="{EBA4BE55-7A3C-44A6-9EBB-23430CE79B95}" type="pres">
      <dgm:prSet presAssocID="{76FDE28D-975B-4708-9F7E-20DBABBE9E04}" presName="Accent1Text" presStyleLbl="node1" presStyleIdx="7" presStyleCnt="8"/>
      <dgm:spPr/>
      <dgm:t>
        <a:bodyPr/>
        <a:lstStyle/>
        <a:p>
          <a:endParaRPr lang="es-ES"/>
        </a:p>
      </dgm:t>
    </dgm:pt>
  </dgm:ptLst>
  <dgm:cxnLst>
    <dgm:cxn modelId="{4A0373CE-A1A2-4926-BD31-0B7A33F9B235}" srcId="{7471F2CF-F1F5-4465-938A-65D4C44DAEC3}" destId="{49851961-517A-44D5-9363-C2749C5A86A8}" srcOrd="3" destOrd="0" parTransId="{9B52C616-1408-4C7E-B146-CE57C9956CCD}" sibTransId="{76FDE28D-975B-4708-9F7E-20DBABBE9E04}"/>
    <dgm:cxn modelId="{B1789EC6-F3FA-48E3-9081-AB9058CE7B53}" type="presOf" srcId="{7471F2CF-F1F5-4465-938A-65D4C44DAEC3}" destId="{DD977095-D72B-490F-AC00-4031814AB8C9}" srcOrd="0" destOrd="0" presId="urn:microsoft.com/office/officeart/2008/layout/AlternatingHexagons"/>
    <dgm:cxn modelId="{C88CBA10-5887-460D-8D21-1441BA29E12B}" type="presOf" srcId="{6245B126-3D8F-455B-A744-F381210620D5}" destId="{DF9753BE-CD6B-458D-A9A3-82CC71FB0CC4}" srcOrd="0" destOrd="0" presId="urn:microsoft.com/office/officeart/2008/layout/AlternatingHexagons"/>
    <dgm:cxn modelId="{FF8FA001-4AD4-471F-9F6C-A6C781423D43}" srcId="{7471F2CF-F1F5-4465-938A-65D4C44DAEC3}" destId="{CA1237F8-079F-4EFB-AA5E-138156FB32FC}" srcOrd="2" destOrd="0" parTransId="{0C2DD889-6702-4C56-894C-71BE0BDE0F6C}" sibTransId="{BE2B6930-AE59-46E5-A0C2-05AC36EF5772}"/>
    <dgm:cxn modelId="{4C12BB9D-0EC5-41EB-ACD3-C2D513025118}" srcId="{7471F2CF-F1F5-4465-938A-65D4C44DAEC3}" destId="{B4AD5E5F-813B-4AC3-A6AC-E5AC5CA5B55D}" srcOrd="0" destOrd="0" parTransId="{D1CF3F6A-F344-428C-ADCC-BA1193D09407}" sibTransId="{6245B126-3D8F-455B-A744-F381210620D5}"/>
    <dgm:cxn modelId="{8D5F8F27-637D-4655-86D2-589C961EF8AE}" type="presOf" srcId="{49851961-517A-44D5-9363-C2749C5A86A8}" destId="{9FFD6B3D-7661-47EF-9E2B-E1A1F4444D13}" srcOrd="0" destOrd="0" presId="urn:microsoft.com/office/officeart/2008/layout/AlternatingHexagons"/>
    <dgm:cxn modelId="{04D5E496-AC88-4C1C-BE68-8928BDEF93AE}" srcId="{B4AD5E5F-813B-4AC3-A6AC-E5AC5CA5B55D}" destId="{F87E0BE9-4915-406A-A369-402CDA915828}" srcOrd="0" destOrd="0" parTransId="{C97111A5-7201-4403-9BA2-8A04B375EA36}" sibTransId="{DDFD5BEE-2128-4E37-AC06-BDC6C7917D39}"/>
    <dgm:cxn modelId="{D8D5EAEB-1963-4CEE-8C0F-DDDC85791599}" type="presOf" srcId="{B4AD5E5F-813B-4AC3-A6AC-E5AC5CA5B55D}" destId="{45AC5E71-9DE2-49A8-9BEE-EFF36E9BFE09}" srcOrd="0" destOrd="0" presId="urn:microsoft.com/office/officeart/2008/layout/AlternatingHexagons"/>
    <dgm:cxn modelId="{48A09604-255B-456B-9293-832C4473FB47}" type="presOf" srcId="{76FDE28D-975B-4708-9F7E-20DBABBE9E04}" destId="{EBA4BE55-7A3C-44A6-9EBB-23430CE79B95}" srcOrd="0" destOrd="0" presId="urn:microsoft.com/office/officeart/2008/layout/AlternatingHexagons"/>
    <dgm:cxn modelId="{1A76D061-FB32-46FC-8182-87F7248E489F}" srcId="{7471F2CF-F1F5-4465-938A-65D4C44DAEC3}" destId="{59CD78FF-2763-4C6B-896B-D71E4EDB7F5E}" srcOrd="1" destOrd="0" parTransId="{FFBF930B-0194-422B-93DA-7EC60DF1542E}" sibTransId="{95552454-CB3C-4105-9153-EACE9EDFF0EB}"/>
    <dgm:cxn modelId="{48922E38-CA48-4791-BEB9-67665994F3B4}" type="presOf" srcId="{CA1237F8-079F-4EFB-AA5E-138156FB32FC}" destId="{47180888-3863-49CC-B498-791D4EA5E9D7}" srcOrd="0" destOrd="0" presId="urn:microsoft.com/office/officeart/2008/layout/AlternatingHexagons"/>
    <dgm:cxn modelId="{AC0BC257-19B6-4BA8-8DC9-81AAC1640EBB}" type="presOf" srcId="{F87E0BE9-4915-406A-A369-402CDA915828}" destId="{FE9CB0B8-377E-472A-B503-52EB0B668431}" srcOrd="0" destOrd="0" presId="urn:microsoft.com/office/officeart/2008/layout/AlternatingHexagons"/>
    <dgm:cxn modelId="{0C413313-D597-4D25-9D2E-B0ACF9FEEF3E}" type="presOf" srcId="{59CD78FF-2763-4C6B-896B-D71E4EDB7F5E}" destId="{29AD3D48-A40C-4B5A-BA91-A1A433F71A83}" srcOrd="0" destOrd="0" presId="urn:microsoft.com/office/officeart/2008/layout/AlternatingHexagons"/>
    <dgm:cxn modelId="{CDCA1438-73B3-4639-9E04-2E63EF3EDEE9}" srcId="{59CD78FF-2763-4C6B-896B-D71E4EDB7F5E}" destId="{0D083314-E775-4525-86F2-BA1EA59F3ABB}" srcOrd="0" destOrd="0" parTransId="{94CB5B93-FE5B-4D62-BF5F-F70C59DC0B58}" sibTransId="{4F2E5E2C-20F5-4F74-BD56-056261F18424}"/>
    <dgm:cxn modelId="{F7747DFD-EEF3-4158-85C8-4AA3683A8D31}" type="presOf" srcId="{0D083314-E775-4525-86F2-BA1EA59F3ABB}" destId="{FAE77DCB-1E34-44D8-AC4C-4C83F70A107C}" srcOrd="0" destOrd="0" presId="urn:microsoft.com/office/officeart/2008/layout/AlternatingHexagons"/>
    <dgm:cxn modelId="{C55AB14B-9ACC-4F4E-BE4D-C285B8AE1E6F}" type="presOf" srcId="{95552454-CB3C-4105-9153-EACE9EDFF0EB}" destId="{19022FF0-76ED-40A4-A3CE-0C9BBA9D02C4}" srcOrd="0" destOrd="0" presId="urn:microsoft.com/office/officeart/2008/layout/AlternatingHexagons"/>
    <dgm:cxn modelId="{CDB9A7B6-841E-4E21-BF43-144010194857}" type="presOf" srcId="{BE2B6930-AE59-46E5-A0C2-05AC36EF5772}" destId="{B7202461-9451-4B46-A563-F75B25787987}" srcOrd="0" destOrd="0" presId="urn:microsoft.com/office/officeart/2008/layout/AlternatingHexagons"/>
    <dgm:cxn modelId="{E4B11E20-D2F6-4B7B-B978-D57D534C35AF}" type="presParOf" srcId="{DD977095-D72B-490F-AC00-4031814AB8C9}" destId="{8F4D261B-E0B5-4830-9C9B-66EC8F0B5E2C}" srcOrd="0" destOrd="0" presId="urn:microsoft.com/office/officeart/2008/layout/AlternatingHexagons"/>
    <dgm:cxn modelId="{86A62B76-63C9-418E-88AF-2E34F33107ED}" type="presParOf" srcId="{8F4D261B-E0B5-4830-9C9B-66EC8F0B5E2C}" destId="{45AC5E71-9DE2-49A8-9BEE-EFF36E9BFE09}" srcOrd="0" destOrd="0" presId="urn:microsoft.com/office/officeart/2008/layout/AlternatingHexagons"/>
    <dgm:cxn modelId="{4028E024-17B2-4997-8585-D1D46C77DEFC}" type="presParOf" srcId="{8F4D261B-E0B5-4830-9C9B-66EC8F0B5E2C}" destId="{FE9CB0B8-377E-472A-B503-52EB0B668431}" srcOrd="1" destOrd="0" presId="urn:microsoft.com/office/officeart/2008/layout/AlternatingHexagons"/>
    <dgm:cxn modelId="{F8DE35E8-66E2-4DA9-9039-AFF00F86E720}" type="presParOf" srcId="{8F4D261B-E0B5-4830-9C9B-66EC8F0B5E2C}" destId="{1838EED7-4751-4BE5-AB85-1CEF235597E9}" srcOrd="2" destOrd="0" presId="urn:microsoft.com/office/officeart/2008/layout/AlternatingHexagons"/>
    <dgm:cxn modelId="{B8D2C9BE-EFB8-407C-BD20-6F4C853CEE03}" type="presParOf" srcId="{8F4D261B-E0B5-4830-9C9B-66EC8F0B5E2C}" destId="{43046219-74E4-41AD-8DDC-25442D2F29AE}" srcOrd="3" destOrd="0" presId="urn:microsoft.com/office/officeart/2008/layout/AlternatingHexagons"/>
    <dgm:cxn modelId="{4177ED73-A96A-43F3-8324-3536BA1B92D8}" type="presParOf" srcId="{8F4D261B-E0B5-4830-9C9B-66EC8F0B5E2C}" destId="{DF9753BE-CD6B-458D-A9A3-82CC71FB0CC4}" srcOrd="4" destOrd="0" presId="urn:microsoft.com/office/officeart/2008/layout/AlternatingHexagons"/>
    <dgm:cxn modelId="{A8B0C8CC-E819-4699-A66C-4212F948113B}" type="presParOf" srcId="{DD977095-D72B-490F-AC00-4031814AB8C9}" destId="{2316EAEA-3009-4B62-B527-2F6989A6D545}" srcOrd="1" destOrd="0" presId="urn:microsoft.com/office/officeart/2008/layout/AlternatingHexagons"/>
    <dgm:cxn modelId="{E3A5A381-486C-497D-B43E-16900D71B49B}" type="presParOf" srcId="{DD977095-D72B-490F-AC00-4031814AB8C9}" destId="{CF1DC23B-A9AD-48B5-B0D7-DA5A099D3C58}" srcOrd="2" destOrd="0" presId="urn:microsoft.com/office/officeart/2008/layout/AlternatingHexagons"/>
    <dgm:cxn modelId="{2FFB8D27-D48F-4FA2-BF83-58BE4103CFD4}" type="presParOf" srcId="{CF1DC23B-A9AD-48B5-B0D7-DA5A099D3C58}" destId="{29AD3D48-A40C-4B5A-BA91-A1A433F71A83}" srcOrd="0" destOrd="0" presId="urn:microsoft.com/office/officeart/2008/layout/AlternatingHexagons"/>
    <dgm:cxn modelId="{39414F46-4AEB-4A30-98CB-E812035E1B55}" type="presParOf" srcId="{CF1DC23B-A9AD-48B5-B0D7-DA5A099D3C58}" destId="{FAE77DCB-1E34-44D8-AC4C-4C83F70A107C}" srcOrd="1" destOrd="0" presId="urn:microsoft.com/office/officeart/2008/layout/AlternatingHexagons"/>
    <dgm:cxn modelId="{CA41C26E-44BD-4C93-A284-DB81DBB93230}" type="presParOf" srcId="{CF1DC23B-A9AD-48B5-B0D7-DA5A099D3C58}" destId="{600C3FE4-8A2C-4F61-AC6D-B208786A3528}" srcOrd="2" destOrd="0" presId="urn:microsoft.com/office/officeart/2008/layout/AlternatingHexagons"/>
    <dgm:cxn modelId="{52964A6F-BB1B-442C-8E05-2F8BD49FA0E1}" type="presParOf" srcId="{CF1DC23B-A9AD-48B5-B0D7-DA5A099D3C58}" destId="{E2F8E027-8AD2-48F7-A115-AB53F7D30CC5}" srcOrd="3" destOrd="0" presId="urn:microsoft.com/office/officeart/2008/layout/AlternatingHexagons"/>
    <dgm:cxn modelId="{7F2B68A1-CE87-4442-81C8-A11911D3C61B}" type="presParOf" srcId="{CF1DC23B-A9AD-48B5-B0D7-DA5A099D3C58}" destId="{19022FF0-76ED-40A4-A3CE-0C9BBA9D02C4}" srcOrd="4" destOrd="0" presId="urn:microsoft.com/office/officeart/2008/layout/AlternatingHexagons"/>
    <dgm:cxn modelId="{6DD70A0C-BB51-4B77-9C2F-9985B39D044E}" type="presParOf" srcId="{DD977095-D72B-490F-AC00-4031814AB8C9}" destId="{BCD0D379-3461-4DF3-957C-F634B6434735}" srcOrd="3" destOrd="0" presId="urn:microsoft.com/office/officeart/2008/layout/AlternatingHexagons"/>
    <dgm:cxn modelId="{FA2F4C2C-133F-4203-A1A4-E0904887DF12}" type="presParOf" srcId="{DD977095-D72B-490F-AC00-4031814AB8C9}" destId="{61D6A6DD-360C-45DF-8B48-FF1E30DA6A92}" srcOrd="4" destOrd="0" presId="urn:microsoft.com/office/officeart/2008/layout/AlternatingHexagons"/>
    <dgm:cxn modelId="{68D80935-22D3-4822-BC81-709582839EF6}" type="presParOf" srcId="{61D6A6DD-360C-45DF-8B48-FF1E30DA6A92}" destId="{47180888-3863-49CC-B498-791D4EA5E9D7}" srcOrd="0" destOrd="0" presId="urn:microsoft.com/office/officeart/2008/layout/AlternatingHexagons"/>
    <dgm:cxn modelId="{A16C4E2C-74AE-4BAF-B083-233DA2809FEE}" type="presParOf" srcId="{61D6A6DD-360C-45DF-8B48-FF1E30DA6A92}" destId="{92B4C481-4A9E-47E9-A22C-009A1540C09D}" srcOrd="1" destOrd="0" presId="urn:microsoft.com/office/officeart/2008/layout/AlternatingHexagons"/>
    <dgm:cxn modelId="{4FEB06D0-8D62-4541-A062-F658321DAF7B}" type="presParOf" srcId="{61D6A6DD-360C-45DF-8B48-FF1E30DA6A92}" destId="{BDF0DF21-7B00-404F-B135-2628409D2130}" srcOrd="2" destOrd="0" presId="urn:microsoft.com/office/officeart/2008/layout/AlternatingHexagons"/>
    <dgm:cxn modelId="{E8C204CD-D3F5-4256-8E86-3525E20583F4}" type="presParOf" srcId="{61D6A6DD-360C-45DF-8B48-FF1E30DA6A92}" destId="{0B89F8C3-6730-41D7-BA85-0937B1A2B0F3}" srcOrd="3" destOrd="0" presId="urn:microsoft.com/office/officeart/2008/layout/AlternatingHexagons"/>
    <dgm:cxn modelId="{2960005D-5A49-411A-9F57-BFED9F51591B}" type="presParOf" srcId="{61D6A6DD-360C-45DF-8B48-FF1E30DA6A92}" destId="{B7202461-9451-4B46-A563-F75B25787987}" srcOrd="4" destOrd="0" presId="urn:microsoft.com/office/officeart/2008/layout/AlternatingHexagons"/>
    <dgm:cxn modelId="{348C3596-D3F3-45C5-B1D9-2F09BA708455}" type="presParOf" srcId="{DD977095-D72B-490F-AC00-4031814AB8C9}" destId="{60D01B78-2DDF-4782-A6DE-776C5148AFDA}" srcOrd="5" destOrd="0" presId="urn:microsoft.com/office/officeart/2008/layout/AlternatingHexagons"/>
    <dgm:cxn modelId="{449460F4-5FCE-4B47-BBB9-64253B3036BE}" type="presParOf" srcId="{DD977095-D72B-490F-AC00-4031814AB8C9}" destId="{D3A6C9C0-E9A4-4DFF-9DBD-68C8868A105E}" srcOrd="6" destOrd="0" presId="urn:microsoft.com/office/officeart/2008/layout/AlternatingHexagons"/>
    <dgm:cxn modelId="{F208CD69-83AD-4A5C-A4A6-887FE2D63ED6}" type="presParOf" srcId="{D3A6C9C0-E9A4-4DFF-9DBD-68C8868A105E}" destId="{9FFD6B3D-7661-47EF-9E2B-E1A1F4444D13}" srcOrd="0" destOrd="0" presId="urn:microsoft.com/office/officeart/2008/layout/AlternatingHexagons"/>
    <dgm:cxn modelId="{01664C07-BE56-40A8-B1EF-31328C4B43D9}" type="presParOf" srcId="{D3A6C9C0-E9A4-4DFF-9DBD-68C8868A105E}" destId="{36A68462-E795-410B-8D8D-14B50E2B9568}" srcOrd="1" destOrd="0" presId="urn:microsoft.com/office/officeart/2008/layout/AlternatingHexagons"/>
    <dgm:cxn modelId="{2B057154-AA2C-4E72-B847-B79F28434E6D}" type="presParOf" srcId="{D3A6C9C0-E9A4-4DFF-9DBD-68C8868A105E}" destId="{DFE1BDA9-A826-41D2-8293-2C893AA7C258}" srcOrd="2" destOrd="0" presId="urn:microsoft.com/office/officeart/2008/layout/AlternatingHexagons"/>
    <dgm:cxn modelId="{58559AC5-332E-43F1-9CB9-6398562B1676}" type="presParOf" srcId="{D3A6C9C0-E9A4-4DFF-9DBD-68C8868A105E}" destId="{AF427C78-FD95-42AB-B308-FE10E9961658}" srcOrd="3" destOrd="0" presId="urn:microsoft.com/office/officeart/2008/layout/AlternatingHexagons"/>
    <dgm:cxn modelId="{CC98012C-2B88-4593-B4BE-BAE96535F376}" type="presParOf" srcId="{D3A6C9C0-E9A4-4DFF-9DBD-68C8868A105E}" destId="{EBA4BE55-7A3C-44A6-9EBB-23430CE79B9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C5E71-9DE2-49A8-9BEE-EFF36E9BFE09}">
      <dsp:nvSpPr>
        <dsp:cNvPr id="0" name=""/>
        <dsp:cNvSpPr/>
      </dsp:nvSpPr>
      <dsp:spPr>
        <a:xfrm rot="5400000">
          <a:off x="1708103" y="346665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Ingresa tu pin</a:t>
          </a:r>
          <a:endParaRPr lang="es-ES" sz="1050" kern="1200" dirty="0"/>
        </a:p>
      </dsp:txBody>
      <dsp:txXfrm rot="-5400000">
        <a:off x="1933115" y="448565"/>
        <a:ext cx="671809" cy="772195"/>
      </dsp:txXfrm>
    </dsp:sp>
    <dsp:sp modelId="{FE9CB0B8-377E-472A-B503-52EB0B668431}">
      <dsp:nvSpPr>
        <dsp:cNvPr id="0" name=""/>
        <dsp:cNvSpPr/>
      </dsp:nvSpPr>
      <dsp:spPr>
        <a:xfrm>
          <a:off x="2786634" y="498112"/>
          <a:ext cx="1251966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200" kern="1200" dirty="0"/>
        </a:p>
      </dsp:txBody>
      <dsp:txXfrm>
        <a:off x="2786634" y="498112"/>
        <a:ext cx="1251966" cy="673100"/>
      </dsp:txXfrm>
    </dsp:sp>
    <dsp:sp modelId="{DF9753BE-CD6B-458D-A9A3-82CC71FB0CC4}">
      <dsp:nvSpPr>
        <dsp:cNvPr id="0" name=""/>
        <dsp:cNvSpPr/>
      </dsp:nvSpPr>
      <dsp:spPr>
        <a:xfrm rot="5400000">
          <a:off x="654028" y="346665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2362753"/>
            <a:satOff val="3832"/>
            <a:lumOff val="28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1</a:t>
          </a:r>
          <a:endParaRPr lang="es-ES" sz="3600" kern="1200" dirty="0"/>
        </a:p>
      </dsp:txBody>
      <dsp:txXfrm rot="-5400000">
        <a:off x="879040" y="448565"/>
        <a:ext cx="671809" cy="772195"/>
      </dsp:txXfrm>
    </dsp:sp>
    <dsp:sp modelId="{29AD3D48-A40C-4B5A-BA91-A1A433F71A83}">
      <dsp:nvSpPr>
        <dsp:cNvPr id="0" name=""/>
        <dsp:cNvSpPr/>
      </dsp:nvSpPr>
      <dsp:spPr>
        <a:xfrm rot="5400000">
          <a:off x="1179046" y="1298877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4725507"/>
            <a:satOff val="7663"/>
            <a:lumOff val="5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Presiona REDIMIR PIN</a:t>
          </a:r>
          <a:endParaRPr lang="es-ES" sz="900" kern="1200" dirty="0"/>
        </a:p>
      </dsp:txBody>
      <dsp:txXfrm rot="-5400000">
        <a:off x="1404058" y="1400777"/>
        <a:ext cx="671809" cy="772195"/>
      </dsp:txXfrm>
    </dsp:sp>
    <dsp:sp modelId="{FAE77DCB-1E34-44D8-AC4C-4C83F70A107C}">
      <dsp:nvSpPr>
        <dsp:cNvPr id="0" name=""/>
        <dsp:cNvSpPr/>
      </dsp:nvSpPr>
      <dsp:spPr>
        <a:xfrm>
          <a:off x="0" y="1450324"/>
          <a:ext cx="1211580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kern="1200"/>
        </a:p>
      </dsp:txBody>
      <dsp:txXfrm>
        <a:off x="0" y="1450324"/>
        <a:ext cx="1211580" cy="673100"/>
      </dsp:txXfrm>
    </dsp:sp>
    <dsp:sp modelId="{19022FF0-76ED-40A4-A3CE-0C9BBA9D02C4}">
      <dsp:nvSpPr>
        <dsp:cNvPr id="0" name=""/>
        <dsp:cNvSpPr/>
      </dsp:nvSpPr>
      <dsp:spPr>
        <a:xfrm rot="5400000">
          <a:off x="2233121" y="1298877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7088260"/>
            <a:satOff val="11495"/>
            <a:lumOff val="84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2</a:t>
          </a:r>
          <a:endParaRPr lang="es-ES" sz="3600" kern="1200" dirty="0"/>
        </a:p>
      </dsp:txBody>
      <dsp:txXfrm rot="-5400000">
        <a:off x="2458133" y="1400777"/>
        <a:ext cx="671809" cy="772195"/>
      </dsp:txXfrm>
    </dsp:sp>
    <dsp:sp modelId="{47180888-3863-49CC-B498-791D4EA5E9D7}">
      <dsp:nvSpPr>
        <dsp:cNvPr id="0" name=""/>
        <dsp:cNvSpPr/>
      </dsp:nvSpPr>
      <dsp:spPr>
        <a:xfrm rot="5400000">
          <a:off x="1708103" y="2251089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9451013"/>
            <a:satOff val="15327"/>
            <a:lumOff val="11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Registra </a:t>
          </a:r>
          <a:r>
            <a:rPr lang="es-ES" sz="1000" kern="1200" dirty="0" smtClean="0"/>
            <a:t>tus datos de contacto</a:t>
          </a:r>
          <a:endParaRPr lang="es-ES" sz="1000" kern="1200" dirty="0"/>
        </a:p>
      </dsp:txBody>
      <dsp:txXfrm rot="-5400000">
        <a:off x="1933115" y="2352989"/>
        <a:ext cx="671809" cy="772195"/>
      </dsp:txXfrm>
    </dsp:sp>
    <dsp:sp modelId="{92B4C481-4A9E-47E9-A22C-009A1540C09D}">
      <dsp:nvSpPr>
        <dsp:cNvPr id="0" name=""/>
        <dsp:cNvSpPr/>
      </dsp:nvSpPr>
      <dsp:spPr>
        <a:xfrm>
          <a:off x="2786634" y="2402537"/>
          <a:ext cx="1251966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202461-9451-4B46-A563-F75B25787987}">
      <dsp:nvSpPr>
        <dsp:cNvPr id="0" name=""/>
        <dsp:cNvSpPr/>
      </dsp:nvSpPr>
      <dsp:spPr>
        <a:xfrm rot="5400000">
          <a:off x="654028" y="2251089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813766"/>
            <a:satOff val="19159"/>
            <a:lumOff val="141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3</a:t>
          </a:r>
          <a:endParaRPr lang="es-ES" sz="3600" kern="1200" dirty="0"/>
        </a:p>
      </dsp:txBody>
      <dsp:txXfrm rot="-5400000">
        <a:off x="879040" y="2352989"/>
        <a:ext cx="671809" cy="772195"/>
      </dsp:txXfrm>
    </dsp:sp>
    <dsp:sp modelId="{9FFD6B3D-7661-47EF-9E2B-E1A1F4444D13}">
      <dsp:nvSpPr>
        <dsp:cNvPr id="0" name=""/>
        <dsp:cNvSpPr/>
      </dsp:nvSpPr>
      <dsp:spPr>
        <a:xfrm rot="5400000">
          <a:off x="1179046" y="3203301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4176520"/>
            <a:satOff val="22990"/>
            <a:lumOff val="169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Bienvenido a tu curso</a:t>
          </a:r>
          <a:endParaRPr lang="es-ES" sz="900" kern="1200" dirty="0"/>
        </a:p>
      </dsp:txBody>
      <dsp:txXfrm rot="-5400000">
        <a:off x="1404058" y="3305201"/>
        <a:ext cx="671809" cy="772195"/>
      </dsp:txXfrm>
    </dsp:sp>
    <dsp:sp modelId="{36A68462-E795-410B-8D8D-14B50E2B9568}">
      <dsp:nvSpPr>
        <dsp:cNvPr id="0" name=""/>
        <dsp:cNvSpPr/>
      </dsp:nvSpPr>
      <dsp:spPr>
        <a:xfrm>
          <a:off x="0" y="3354749"/>
          <a:ext cx="1211580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4BE55-7A3C-44A6-9EBB-23430CE79B95}">
      <dsp:nvSpPr>
        <dsp:cNvPr id="0" name=""/>
        <dsp:cNvSpPr/>
      </dsp:nvSpPr>
      <dsp:spPr>
        <a:xfrm rot="5400000">
          <a:off x="2233121" y="3203301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6539272"/>
            <a:satOff val="26822"/>
            <a:lumOff val="197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>
              <a:sym typeface="Wingdings" panose="05000000000000000000" pitchFamily="2" charset="2"/>
            </a:rPr>
            <a:t></a:t>
          </a:r>
          <a:endParaRPr lang="es-ES" sz="3600" kern="1200" dirty="0"/>
        </a:p>
      </dsp:txBody>
      <dsp:txXfrm rot="-5400000">
        <a:off x="2458133" y="3305201"/>
        <a:ext cx="671809" cy="7721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C5E71-9DE2-49A8-9BEE-EFF36E9BFE09}">
      <dsp:nvSpPr>
        <dsp:cNvPr id="0" name=""/>
        <dsp:cNvSpPr/>
      </dsp:nvSpPr>
      <dsp:spPr>
        <a:xfrm rot="5400000">
          <a:off x="1708103" y="346665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Ingresa tu pin</a:t>
          </a:r>
          <a:endParaRPr lang="es-ES" sz="1050" kern="1200" dirty="0"/>
        </a:p>
      </dsp:txBody>
      <dsp:txXfrm rot="-5400000">
        <a:off x="1933115" y="448565"/>
        <a:ext cx="671809" cy="772195"/>
      </dsp:txXfrm>
    </dsp:sp>
    <dsp:sp modelId="{FE9CB0B8-377E-472A-B503-52EB0B668431}">
      <dsp:nvSpPr>
        <dsp:cNvPr id="0" name=""/>
        <dsp:cNvSpPr/>
      </dsp:nvSpPr>
      <dsp:spPr>
        <a:xfrm>
          <a:off x="2786634" y="498112"/>
          <a:ext cx="1251966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200" kern="1200" dirty="0"/>
        </a:p>
      </dsp:txBody>
      <dsp:txXfrm>
        <a:off x="2786634" y="498112"/>
        <a:ext cx="1251966" cy="673100"/>
      </dsp:txXfrm>
    </dsp:sp>
    <dsp:sp modelId="{DF9753BE-CD6B-458D-A9A3-82CC71FB0CC4}">
      <dsp:nvSpPr>
        <dsp:cNvPr id="0" name=""/>
        <dsp:cNvSpPr/>
      </dsp:nvSpPr>
      <dsp:spPr>
        <a:xfrm rot="5400000">
          <a:off x="654028" y="346665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2362753"/>
            <a:satOff val="3832"/>
            <a:lumOff val="28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1</a:t>
          </a:r>
          <a:endParaRPr lang="es-ES" sz="3600" kern="1200" dirty="0"/>
        </a:p>
      </dsp:txBody>
      <dsp:txXfrm rot="-5400000">
        <a:off x="879040" y="448565"/>
        <a:ext cx="671809" cy="772195"/>
      </dsp:txXfrm>
    </dsp:sp>
    <dsp:sp modelId="{29AD3D48-A40C-4B5A-BA91-A1A433F71A83}">
      <dsp:nvSpPr>
        <dsp:cNvPr id="0" name=""/>
        <dsp:cNvSpPr/>
      </dsp:nvSpPr>
      <dsp:spPr>
        <a:xfrm rot="5400000">
          <a:off x="1179046" y="1298877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4725507"/>
            <a:satOff val="7663"/>
            <a:lumOff val="5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Presiona REDIMIR PIN</a:t>
          </a:r>
          <a:endParaRPr lang="es-ES" sz="900" kern="1200" dirty="0"/>
        </a:p>
      </dsp:txBody>
      <dsp:txXfrm rot="-5400000">
        <a:off x="1404058" y="1400777"/>
        <a:ext cx="671809" cy="772195"/>
      </dsp:txXfrm>
    </dsp:sp>
    <dsp:sp modelId="{FAE77DCB-1E34-44D8-AC4C-4C83F70A107C}">
      <dsp:nvSpPr>
        <dsp:cNvPr id="0" name=""/>
        <dsp:cNvSpPr/>
      </dsp:nvSpPr>
      <dsp:spPr>
        <a:xfrm>
          <a:off x="0" y="1450324"/>
          <a:ext cx="1211580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kern="1200"/>
        </a:p>
      </dsp:txBody>
      <dsp:txXfrm>
        <a:off x="0" y="1450324"/>
        <a:ext cx="1211580" cy="673100"/>
      </dsp:txXfrm>
    </dsp:sp>
    <dsp:sp modelId="{19022FF0-76ED-40A4-A3CE-0C9BBA9D02C4}">
      <dsp:nvSpPr>
        <dsp:cNvPr id="0" name=""/>
        <dsp:cNvSpPr/>
      </dsp:nvSpPr>
      <dsp:spPr>
        <a:xfrm rot="5400000">
          <a:off x="2233121" y="1298877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7088260"/>
            <a:satOff val="11495"/>
            <a:lumOff val="84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2</a:t>
          </a:r>
          <a:endParaRPr lang="es-ES" sz="3600" kern="1200" dirty="0"/>
        </a:p>
      </dsp:txBody>
      <dsp:txXfrm rot="-5400000">
        <a:off x="2458133" y="1400777"/>
        <a:ext cx="671809" cy="772195"/>
      </dsp:txXfrm>
    </dsp:sp>
    <dsp:sp modelId="{47180888-3863-49CC-B498-791D4EA5E9D7}">
      <dsp:nvSpPr>
        <dsp:cNvPr id="0" name=""/>
        <dsp:cNvSpPr/>
      </dsp:nvSpPr>
      <dsp:spPr>
        <a:xfrm rot="5400000">
          <a:off x="1708103" y="2251089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9451013"/>
            <a:satOff val="15327"/>
            <a:lumOff val="11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Registra </a:t>
          </a:r>
          <a:r>
            <a:rPr lang="es-ES" sz="1000" kern="1200" dirty="0" smtClean="0"/>
            <a:t>tus datos de contacto</a:t>
          </a:r>
          <a:endParaRPr lang="es-ES" sz="1000" kern="1200" dirty="0"/>
        </a:p>
      </dsp:txBody>
      <dsp:txXfrm rot="-5400000">
        <a:off x="1933115" y="2352989"/>
        <a:ext cx="671809" cy="772195"/>
      </dsp:txXfrm>
    </dsp:sp>
    <dsp:sp modelId="{92B4C481-4A9E-47E9-A22C-009A1540C09D}">
      <dsp:nvSpPr>
        <dsp:cNvPr id="0" name=""/>
        <dsp:cNvSpPr/>
      </dsp:nvSpPr>
      <dsp:spPr>
        <a:xfrm>
          <a:off x="2786634" y="2402537"/>
          <a:ext cx="1251966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202461-9451-4B46-A563-F75B25787987}">
      <dsp:nvSpPr>
        <dsp:cNvPr id="0" name=""/>
        <dsp:cNvSpPr/>
      </dsp:nvSpPr>
      <dsp:spPr>
        <a:xfrm rot="5400000">
          <a:off x="654028" y="2251089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813766"/>
            <a:satOff val="19159"/>
            <a:lumOff val="141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3</a:t>
          </a:r>
          <a:endParaRPr lang="es-ES" sz="3600" kern="1200" dirty="0"/>
        </a:p>
      </dsp:txBody>
      <dsp:txXfrm rot="-5400000">
        <a:off x="879040" y="2352989"/>
        <a:ext cx="671809" cy="772195"/>
      </dsp:txXfrm>
    </dsp:sp>
    <dsp:sp modelId="{9FFD6B3D-7661-47EF-9E2B-E1A1F4444D13}">
      <dsp:nvSpPr>
        <dsp:cNvPr id="0" name=""/>
        <dsp:cNvSpPr/>
      </dsp:nvSpPr>
      <dsp:spPr>
        <a:xfrm rot="5400000">
          <a:off x="1179046" y="3203301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4176520"/>
            <a:satOff val="22990"/>
            <a:lumOff val="169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Bienvenido a tu curso</a:t>
          </a:r>
          <a:endParaRPr lang="es-ES" sz="900" kern="1200" dirty="0"/>
        </a:p>
      </dsp:txBody>
      <dsp:txXfrm rot="-5400000">
        <a:off x="1404058" y="3305201"/>
        <a:ext cx="671809" cy="772195"/>
      </dsp:txXfrm>
    </dsp:sp>
    <dsp:sp modelId="{36A68462-E795-410B-8D8D-14B50E2B9568}">
      <dsp:nvSpPr>
        <dsp:cNvPr id="0" name=""/>
        <dsp:cNvSpPr/>
      </dsp:nvSpPr>
      <dsp:spPr>
        <a:xfrm>
          <a:off x="0" y="3354749"/>
          <a:ext cx="1211580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4BE55-7A3C-44A6-9EBB-23430CE79B95}">
      <dsp:nvSpPr>
        <dsp:cNvPr id="0" name=""/>
        <dsp:cNvSpPr/>
      </dsp:nvSpPr>
      <dsp:spPr>
        <a:xfrm rot="5400000">
          <a:off x="2233121" y="3203301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6539272"/>
            <a:satOff val="26822"/>
            <a:lumOff val="197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>
              <a:sym typeface="Wingdings" panose="05000000000000000000" pitchFamily="2" charset="2"/>
            </a:rPr>
            <a:t></a:t>
          </a:r>
          <a:endParaRPr lang="es-ES" sz="3600" kern="1200" dirty="0"/>
        </a:p>
      </dsp:txBody>
      <dsp:txXfrm rot="-5400000">
        <a:off x="2458133" y="3305201"/>
        <a:ext cx="671809" cy="7721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C5E71-9DE2-49A8-9BEE-EFF36E9BFE09}">
      <dsp:nvSpPr>
        <dsp:cNvPr id="0" name=""/>
        <dsp:cNvSpPr/>
      </dsp:nvSpPr>
      <dsp:spPr>
        <a:xfrm rot="5400000">
          <a:off x="1708103" y="346665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Ingresa tu pin</a:t>
          </a:r>
          <a:endParaRPr lang="es-ES" sz="1050" kern="1200" dirty="0"/>
        </a:p>
      </dsp:txBody>
      <dsp:txXfrm rot="-5400000">
        <a:off x="1933115" y="448565"/>
        <a:ext cx="671809" cy="772195"/>
      </dsp:txXfrm>
    </dsp:sp>
    <dsp:sp modelId="{FE9CB0B8-377E-472A-B503-52EB0B668431}">
      <dsp:nvSpPr>
        <dsp:cNvPr id="0" name=""/>
        <dsp:cNvSpPr/>
      </dsp:nvSpPr>
      <dsp:spPr>
        <a:xfrm>
          <a:off x="2786634" y="498112"/>
          <a:ext cx="1251966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200" kern="1200" dirty="0"/>
        </a:p>
      </dsp:txBody>
      <dsp:txXfrm>
        <a:off x="2786634" y="498112"/>
        <a:ext cx="1251966" cy="673100"/>
      </dsp:txXfrm>
    </dsp:sp>
    <dsp:sp modelId="{DF9753BE-CD6B-458D-A9A3-82CC71FB0CC4}">
      <dsp:nvSpPr>
        <dsp:cNvPr id="0" name=""/>
        <dsp:cNvSpPr/>
      </dsp:nvSpPr>
      <dsp:spPr>
        <a:xfrm rot="5400000">
          <a:off x="654028" y="346665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2362753"/>
            <a:satOff val="3832"/>
            <a:lumOff val="28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1</a:t>
          </a:r>
          <a:endParaRPr lang="es-ES" sz="3600" kern="1200" dirty="0"/>
        </a:p>
      </dsp:txBody>
      <dsp:txXfrm rot="-5400000">
        <a:off x="879040" y="448565"/>
        <a:ext cx="671809" cy="772195"/>
      </dsp:txXfrm>
    </dsp:sp>
    <dsp:sp modelId="{29AD3D48-A40C-4B5A-BA91-A1A433F71A83}">
      <dsp:nvSpPr>
        <dsp:cNvPr id="0" name=""/>
        <dsp:cNvSpPr/>
      </dsp:nvSpPr>
      <dsp:spPr>
        <a:xfrm rot="5400000">
          <a:off x="1179046" y="1298877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4725507"/>
            <a:satOff val="7663"/>
            <a:lumOff val="5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Presiona REDIMIR PIN</a:t>
          </a:r>
          <a:endParaRPr lang="es-ES" sz="900" kern="1200" dirty="0"/>
        </a:p>
      </dsp:txBody>
      <dsp:txXfrm rot="-5400000">
        <a:off x="1404058" y="1400777"/>
        <a:ext cx="671809" cy="772195"/>
      </dsp:txXfrm>
    </dsp:sp>
    <dsp:sp modelId="{FAE77DCB-1E34-44D8-AC4C-4C83F70A107C}">
      <dsp:nvSpPr>
        <dsp:cNvPr id="0" name=""/>
        <dsp:cNvSpPr/>
      </dsp:nvSpPr>
      <dsp:spPr>
        <a:xfrm>
          <a:off x="0" y="1450324"/>
          <a:ext cx="1211580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kern="1200"/>
        </a:p>
      </dsp:txBody>
      <dsp:txXfrm>
        <a:off x="0" y="1450324"/>
        <a:ext cx="1211580" cy="673100"/>
      </dsp:txXfrm>
    </dsp:sp>
    <dsp:sp modelId="{19022FF0-76ED-40A4-A3CE-0C9BBA9D02C4}">
      <dsp:nvSpPr>
        <dsp:cNvPr id="0" name=""/>
        <dsp:cNvSpPr/>
      </dsp:nvSpPr>
      <dsp:spPr>
        <a:xfrm rot="5400000">
          <a:off x="2233121" y="1298877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7088260"/>
            <a:satOff val="11495"/>
            <a:lumOff val="84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2</a:t>
          </a:r>
          <a:endParaRPr lang="es-ES" sz="3600" kern="1200" dirty="0"/>
        </a:p>
      </dsp:txBody>
      <dsp:txXfrm rot="-5400000">
        <a:off x="2458133" y="1400777"/>
        <a:ext cx="671809" cy="772195"/>
      </dsp:txXfrm>
    </dsp:sp>
    <dsp:sp modelId="{47180888-3863-49CC-B498-791D4EA5E9D7}">
      <dsp:nvSpPr>
        <dsp:cNvPr id="0" name=""/>
        <dsp:cNvSpPr/>
      </dsp:nvSpPr>
      <dsp:spPr>
        <a:xfrm rot="5400000">
          <a:off x="1708103" y="2251089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9451013"/>
            <a:satOff val="15327"/>
            <a:lumOff val="11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Registra </a:t>
          </a:r>
          <a:r>
            <a:rPr lang="es-ES" sz="1000" kern="1200" dirty="0" smtClean="0"/>
            <a:t>tus datos de contacto</a:t>
          </a:r>
          <a:endParaRPr lang="es-ES" sz="1000" kern="1200" dirty="0"/>
        </a:p>
      </dsp:txBody>
      <dsp:txXfrm rot="-5400000">
        <a:off x="1933115" y="2352989"/>
        <a:ext cx="671809" cy="772195"/>
      </dsp:txXfrm>
    </dsp:sp>
    <dsp:sp modelId="{92B4C481-4A9E-47E9-A22C-009A1540C09D}">
      <dsp:nvSpPr>
        <dsp:cNvPr id="0" name=""/>
        <dsp:cNvSpPr/>
      </dsp:nvSpPr>
      <dsp:spPr>
        <a:xfrm>
          <a:off x="2786634" y="2402537"/>
          <a:ext cx="1251966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202461-9451-4B46-A563-F75B25787987}">
      <dsp:nvSpPr>
        <dsp:cNvPr id="0" name=""/>
        <dsp:cNvSpPr/>
      </dsp:nvSpPr>
      <dsp:spPr>
        <a:xfrm rot="5400000">
          <a:off x="654028" y="2251089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813766"/>
            <a:satOff val="19159"/>
            <a:lumOff val="141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3</a:t>
          </a:r>
          <a:endParaRPr lang="es-ES" sz="3600" kern="1200" dirty="0"/>
        </a:p>
      </dsp:txBody>
      <dsp:txXfrm rot="-5400000">
        <a:off x="879040" y="2352989"/>
        <a:ext cx="671809" cy="772195"/>
      </dsp:txXfrm>
    </dsp:sp>
    <dsp:sp modelId="{9FFD6B3D-7661-47EF-9E2B-E1A1F4444D13}">
      <dsp:nvSpPr>
        <dsp:cNvPr id="0" name=""/>
        <dsp:cNvSpPr/>
      </dsp:nvSpPr>
      <dsp:spPr>
        <a:xfrm rot="5400000">
          <a:off x="1179046" y="3203301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4176520"/>
            <a:satOff val="22990"/>
            <a:lumOff val="169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Bienvenido a tu curso</a:t>
          </a:r>
          <a:endParaRPr lang="es-ES" sz="900" kern="1200" dirty="0"/>
        </a:p>
      </dsp:txBody>
      <dsp:txXfrm rot="-5400000">
        <a:off x="1404058" y="3305201"/>
        <a:ext cx="671809" cy="772195"/>
      </dsp:txXfrm>
    </dsp:sp>
    <dsp:sp modelId="{36A68462-E795-410B-8D8D-14B50E2B9568}">
      <dsp:nvSpPr>
        <dsp:cNvPr id="0" name=""/>
        <dsp:cNvSpPr/>
      </dsp:nvSpPr>
      <dsp:spPr>
        <a:xfrm>
          <a:off x="0" y="3354749"/>
          <a:ext cx="1211580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4BE55-7A3C-44A6-9EBB-23430CE79B95}">
      <dsp:nvSpPr>
        <dsp:cNvPr id="0" name=""/>
        <dsp:cNvSpPr/>
      </dsp:nvSpPr>
      <dsp:spPr>
        <a:xfrm rot="5400000">
          <a:off x="2233121" y="3203301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6539272"/>
            <a:satOff val="26822"/>
            <a:lumOff val="197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>
              <a:sym typeface="Wingdings" panose="05000000000000000000" pitchFamily="2" charset="2"/>
            </a:rPr>
            <a:t></a:t>
          </a:r>
          <a:endParaRPr lang="es-ES" sz="3600" kern="1200" dirty="0"/>
        </a:p>
      </dsp:txBody>
      <dsp:txXfrm rot="-5400000">
        <a:off x="2458133" y="3305201"/>
        <a:ext cx="671809" cy="7721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C5E71-9DE2-49A8-9BEE-EFF36E9BFE09}">
      <dsp:nvSpPr>
        <dsp:cNvPr id="0" name=""/>
        <dsp:cNvSpPr/>
      </dsp:nvSpPr>
      <dsp:spPr>
        <a:xfrm rot="5400000">
          <a:off x="1708103" y="346665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Ingresa tu pin</a:t>
          </a:r>
          <a:endParaRPr lang="es-ES" sz="1050" kern="1200" dirty="0"/>
        </a:p>
      </dsp:txBody>
      <dsp:txXfrm rot="-5400000">
        <a:off x="1933115" y="448565"/>
        <a:ext cx="671809" cy="772195"/>
      </dsp:txXfrm>
    </dsp:sp>
    <dsp:sp modelId="{FE9CB0B8-377E-472A-B503-52EB0B668431}">
      <dsp:nvSpPr>
        <dsp:cNvPr id="0" name=""/>
        <dsp:cNvSpPr/>
      </dsp:nvSpPr>
      <dsp:spPr>
        <a:xfrm>
          <a:off x="2786634" y="498112"/>
          <a:ext cx="1251966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200" kern="1200" dirty="0"/>
        </a:p>
      </dsp:txBody>
      <dsp:txXfrm>
        <a:off x="2786634" y="498112"/>
        <a:ext cx="1251966" cy="673100"/>
      </dsp:txXfrm>
    </dsp:sp>
    <dsp:sp modelId="{DF9753BE-CD6B-458D-A9A3-82CC71FB0CC4}">
      <dsp:nvSpPr>
        <dsp:cNvPr id="0" name=""/>
        <dsp:cNvSpPr/>
      </dsp:nvSpPr>
      <dsp:spPr>
        <a:xfrm rot="5400000">
          <a:off x="654028" y="346665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2362753"/>
            <a:satOff val="3832"/>
            <a:lumOff val="28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1</a:t>
          </a:r>
          <a:endParaRPr lang="es-ES" sz="3600" kern="1200" dirty="0"/>
        </a:p>
      </dsp:txBody>
      <dsp:txXfrm rot="-5400000">
        <a:off x="879040" y="448565"/>
        <a:ext cx="671809" cy="772195"/>
      </dsp:txXfrm>
    </dsp:sp>
    <dsp:sp modelId="{29AD3D48-A40C-4B5A-BA91-A1A433F71A83}">
      <dsp:nvSpPr>
        <dsp:cNvPr id="0" name=""/>
        <dsp:cNvSpPr/>
      </dsp:nvSpPr>
      <dsp:spPr>
        <a:xfrm rot="5400000">
          <a:off x="1179046" y="1298877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4725507"/>
            <a:satOff val="7663"/>
            <a:lumOff val="5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Presiona REDIMIR PIN</a:t>
          </a:r>
          <a:endParaRPr lang="es-ES" sz="900" kern="1200" dirty="0"/>
        </a:p>
      </dsp:txBody>
      <dsp:txXfrm rot="-5400000">
        <a:off x="1404058" y="1400777"/>
        <a:ext cx="671809" cy="772195"/>
      </dsp:txXfrm>
    </dsp:sp>
    <dsp:sp modelId="{FAE77DCB-1E34-44D8-AC4C-4C83F70A107C}">
      <dsp:nvSpPr>
        <dsp:cNvPr id="0" name=""/>
        <dsp:cNvSpPr/>
      </dsp:nvSpPr>
      <dsp:spPr>
        <a:xfrm>
          <a:off x="0" y="1450324"/>
          <a:ext cx="1211580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kern="1200"/>
        </a:p>
      </dsp:txBody>
      <dsp:txXfrm>
        <a:off x="0" y="1450324"/>
        <a:ext cx="1211580" cy="673100"/>
      </dsp:txXfrm>
    </dsp:sp>
    <dsp:sp modelId="{19022FF0-76ED-40A4-A3CE-0C9BBA9D02C4}">
      <dsp:nvSpPr>
        <dsp:cNvPr id="0" name=""/>
        <dsp:cNvSpPr/>
      </dsp:nvSpPr>
      <dsp:spPr>
        <a:xfrm rot="5400000">
          <a:off x="2233121" y="1298877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7088260"/>
            <a:satOff val="11495"/>
            <a:lumOff val="84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2</a:t>
          </a:r>
          <a:endParaRPr lang="es-ES" sz="3600" kern="1200" dirty="0"/>
        </a:p>
      </dsp:txBody>
      <dsp:txXfrm rot="-5400000">
        <a:off x="2458133" y="1400777"/>
        <a:ext cx="671809" cy="772195"/>
      </dsp:txXfrm>
    </dsp:sp>
    <dsp:sp modelId="{47180888-3863-49CC-B498-791D4EA5E9D7}">
      <dsp:nvSpPr>
        <dsp:cNvPr id="0" name=""/>
        <dsp:cNvSpPr/>
      </dsp:nvSpPr>
      <dsp:spPr>
        <a:xfrm rot="5400000">
          <a:off x="1708103" y="2251089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9451013"/>
            <a:satOff val="15327"/>
            <a:lumOff val="11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Registra </a:t>
          </a:r>
          <a:r>
            <a:rPr lang="es-ES" sz="1000" kern="1200" dirty="0" smtClean="0"/>
            <a:t>tus datos de contacto</a:t>
          </a:r>
          <a:endParaRPr lang="es-ES" sz="1000" kern="1200" dirty="0"/>
        </a:p>
      </dsp:txBody>
      <dsp:txXfrm rot="-5400000">
        <a:off x="1933115" y="2352989"/>
        <a:ext cx="671809" cy="772195"/>
      </dsp:txXfrm>
    </dsp:sp>
    <dsp:sp modelId="{92B4C481-4A9E-47E9-A22C-009A1540C09D}">
      <dsp:nvSpPr>
        <dsp:cNvPr id="0" name=""/>
        <dsp:cNvSpPr/>
      </dsp:nvSpPr>
      <dsp:spPr>
        <a:xfrm>
          <a:off x="2786634" y="2402537"/>
          <a:ext cx="1251966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202461-9451-4B46-A563-F75B25787987}">
      <dsp:nvSpPr>
        <dsp:cNvPr id="0" name=""/>
        <dsp:cNvSpPr/>
      </dsp:nvSpPr>
      <dsp:spPr>
        <a:xfrm rot="5400000">
          <a:off x="654028" y="2251089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813766"/>
            <a:satOff val="19159"/>
            <a:lumOff val="141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3</a:t>
          </a:r>
          <a:endParaRPr lang="es-ES" sz="3600" kern="1200" dirty="0"/>
        </a:p>
      </dsp:txBody>
      <dsp:txXfrm rot="-5400000">
        <a:off x="879040" y="2352989"/>
        <a:ext cx="671809" cy="772195"/>
      </dsp:txXfrm>
    </dsp:sp>
    <dsp:sp modelId="{9FFD6B3D-7661-47EF-9E2B-E1A1F4444D13}">
      <dsp:nvSpPr>
        <dsp:cNvPr id="0" name=""/>
        <dsp:cNvSpPr/>
      </dsp:nvSpPr>
      <dsp:spPr>
        <a:xfrm rot="5400000">
          <a:off x="1179046" y="3203301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4176520"/>
            <a:satOff val="22990"/>
            <a:lumOff val="169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Bienvenido a tu curso</a:t>
          </a:r>
          <a:endParaRPr lang="es-ES" sz="900" kern="1200" dirty="0"/>
        </a:p>
      </dsp:txBody>
      <dsp:txXfrm rot="-5400000">
        <a:off x="1404058" y="3305201"/>
        <a:ext cx="671809" cy="772195"/>
      </dsp:txXfrm>
    </dsp:sp>
    <dsp:sp modelId="{36A68462-E795-410B-8D8D-14B50E2B9568}">
      <dsp:nvSpPr>
        <dsp:cNvPr id="0" name=""/>
        <dsp:cNvSpPr/>
      </dsp:nvSpPr>
      <dsp:spPr>
        <a:xfrm>
          <a:off x="0" y="3354749"/>
          <a:ext cx="1211580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4BE55-7A3C-44A6-9EBB-23430CE79B95}">
      <dsp:nvSpPr>
        <dsp:cNvPr id="0" name=""/>
        <dsp:cNvSpPr/>
      </dsp:nvSpPr>
      <dsp:spPr>
        <a:xfrm rot="5400000">
          <a:off x="2233121" y="3203301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6539272"/>
            <a:satOff val="26822"/>
            <a:lumOff val="197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>
              <a:sym typeface="Wingdings" panose="05000000000000000000" pitchFamily="2" charset="2"/>
            </a:rPr>
            <a:t></a:t>
          </a:r>
          <a:endParaRPr lang="es-ES" sz="3600" kern="1200" dirty="0"/>
        </a:p>
      </dsp:txBody>
      <dsp:txXfrm rot="-5400000">
        <a:off x="2458133" y="3305201"/>
        <a:ext cx="671809" cy="772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071F28D-70F0-4D39-8819-11569DACA7D5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A049995-4FEF-4F8C-8DA9-B562C8FA09F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F28D-70F0-4D39-8819-11569DACA7D5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9995-4FEF-4F8C-8DA9-B562C8FA09F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F28D-70F0-4D39-8819-11569DACA7D5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9995-4FEF-4F8C-8DA9-B562C8FA09F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F28D-70F0-4D39-8819-11569DACA7D5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9995-4FEF-4F8C-8DA9-B562C8FA09F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F28D-70F0-4D39-8819-11569DACA7D5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9995-4FEF-4F8C-8DA9-B562C8FA09F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F28D-70F0-4D39-8819-11569DACA7D5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9995-4FEF-4F8C-8DA9-B562C8FA09F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071F28D-70F0-4D39-8819-11569DACA7D5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A049995-4FEF-4F8C-8DA9-B562C8FA09FF}" type="slidenum">
              <a:rPr lang="es-ES" smtClean="0"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071F28D-70F0-4D39-8819-11569DACA7D5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A049995-4FEF-4F8C-8DA9-B562C8FA09F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F28D-70F0-4D39-8819-11569DACA7D5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9995-4FEF-4F8C-8DA9-B562C8FA09F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F28D-70F0-4D39-8819-11569DACA7D5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9995-4FEF-4F8C-8DA9-B562C8FA09F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F28D-70F0-4D39-8819-11569DACA7D5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9995-4FEF-4F8C-8DA9-B562C8FA09F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071F28D-70F0-4D39-8819-11569DACA7D5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A049995-4FEF-4F8C-8DA9-B562C8FA09FF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APRENDE A REDIMIR TU PIN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360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mtClean="0"/>
              <a:t>INGRESA TU </a:t>
            </a:r>
            <a:r>
              <a:rPr lang="es-ES" dirty="0" smtClean="0"/>
              <a:t>PIN</a:t>
            </a:r>
            <a:endParaRPr lang="es-ES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00421781"/>
              </p:ext>
            </p:extLst>
          </p:nvPr>
        </p:nvGraphicFramePr>
        <p:xfrm>
          <a:off x="5105400" y="2204864"/>
          <a:ext cx="4038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Flecha derecha"/>
          <p:cNvSpPr/>
          <p:nvPr/>
        </p:nvSpPr>
        <p:spPr>
          <a:xfrm>
            <a:off x="4283968" y="2801799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9 Marcador de contenido"/>
          <p:cNvPicPr>
            <a:picLocks noGrp="1" noChangeAspect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92896"/>
            <a:ext cx="3816424" cy="3905534"/>
          </a:xfrm>
        </p:spPr>
      </p:pic>
    </p:spTree>
    <p:extLst>
      <p:ext uri="{BB962C8B-B14F-4D97-AF65-F5344CB8AC3E}">
        <p14:creationId xmlns:p14="http://schemas.microsoft.com/office/powerpoint/2010/main" val="184950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9 Marcador de conten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92896"/>
            <a:ext cx="3816424" cy="3905534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REDIME TU PIN</a:t>
            </a:r>
            <a:endParaRPr lang="es-ES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3690306"/>
              </p:ext>
            </p:extLst>
          </p:nvPr>
        </p:nvGraphicFramePr>
        <p:xfrm>
          <a:off x="5105400" y="2204864"/>
          <a:ext cx="4038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Rectángulo"/>
          <p:cNvSpPr/>
          <p:nvPr/>
        </p:nvSpPr>
        <p:spPr>
          <a:xfrm>
            <a:off x="395536" y="4941168"/>
            <a:ext cx="3528392" cy="12241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Flecha derecha"/>
          <p:cNvSpPr/>
          <p:nvPr/>
        </p:nvSpPr>
        <p:spPr>
          <a:xfrm>
            <a:off x="4283968" y="3717032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1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INGRESA TUS DATOS</a:t>
            </a:r>
            <a:endParaRPr lang="es-ES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3690306"/>
              </p:ext>
            </p:extLst>
          </p:nvPr>
        </p:nvGraphicFramePr>
        <p:xfrm>
          <a:off x="5105400" y="2204864"/>
          <a:ext cx="4038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Flecha derecha"/>
          <p:cNvSpPr/>
          <p:nvPr/>
        </p:nvSpPr>
        <p:spPr>
          <a:xfrm>
            <a:off x="4283968" y="4617132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48880"/>
            <a:ext cx="4038600" cy="3960440"/>
          </a:xfrm>
        </p:spPr>
      </p:pic>
    </p:spTree>
    <p:extLst>
      <p:ext uri="{BB962C8B-B14F-4D97-AF65-F5344CB8AC3E}">
        <p14:creationId xmlns:p14="http://schemas.microsoft.com/office/powerpoint/2010/main" val="31711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BIENVENIDO A ACADEMIA OEL</a:t>
            </a:r>
            <a:endParaRPr lang="es-ES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3690306"/>
              </p:ext>
            </p:extLst>
          </p:nvPr>
        </p:nvGraphicFramePr>
        <p:xfrm>
          <a:off x="5105400" y="2204864"/>
          <a:ext cx="4038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Flecha derecha"/>
          <p:cNvSpPr/>
          <p:nvPr/>
        </p:nvSpPr>
        <p:spPr>
          <a:xfrm>
            <a:off x="4283968" y="5661248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half"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48880"/>
            <a:ext cx="4038600" cy="3960440"/>
          </a:xfrm>
        </p:spPr>
      </p:pic>
    </p:spTree>
    <p:extLst>
      <p:ext uri="{BB962C8B-B14F-4D97-AF65-F5344CB8AC3E}">
        <p14:creationId xmlns:p14="http://schemas.microsoft.com/office/powerpoint/2010/main" val="31711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</TotalTime>
  <Words>94</Words>
  <Application>Microsoft Office PowerPoint</Application>
  <PresentationFormat>Presentación en pantalla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Urbano</vt:lpstr>
      <vt:lpstr>APRENDE A REDIMIR TU PIN</vt:lpstr>
      <vt:lpstr>INGRESA TU PIN</vt:lpstr>
      <vt:lpstr>REDIME TU PIN</vt:lpstr>
      <vt:lpstr>INGRESA TUS DATOS</vt:lpstr>
      <vt:lpstr>BIENVENIDO A ACADEMIA OEL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3</cp:revision>
  <dcterms:created xsi:type="dcterms:W3CDTF">2017-12-27T22:49:15Z</dcterms:created>
  <dcterms:modified xsi:type="dcterms:W3CDTF">2017-12-27T23:36:41Z</dcterms:modified>
</cp:coreProperties>
</file>