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4EA7-4D4B-4822-899E-6921825EBDC2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EB2D-C50E-480B-A3A3-82928836C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147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4EA7-4D4B-4822-899E-6921825EBDC2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EB2D-C50E-480B-A3A3-82928836C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76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4EA7-4D4B-4822-899E-6921825EBDC2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EB2D-C50E-480B-A3A3-82928836C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871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4EA7-4D4B-4822-899E-6921825EBDC2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EB2D-C50E-480B-A3A3-82928836C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014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4EA7-4D4B-4822-899E-6921825EBDC2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EB2D-C50E-480B-A3A3-82928836C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429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4EA7-4D4B-4822-899E-6921825EBDC2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EB2D-C50E-480B-A3A3-82928836C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163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4EA7-4D4B-4822-899E-6921825EBDC2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EB2D-C50E-480B-A3A3-82928836C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803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4EA7-4D4B-4822-899E-6921825EBDC2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EB2D-C50E-480B-A3A3-82928836C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929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4EA7-4D4B-4822-899E-6921825EBDC2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EB2D-C50E-480B-A3A3-82928836C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94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4EA7-4D4B-4822-899E-6921825EBDC2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B66EB2D-C50E-480B-A3A3-82928836C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065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4EA7-4D4B-4822-899E-6921825EBDC2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EB2D-C50E-480B-A3A3-82928836C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251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4EA7-4D4B-4822-899E-6921825EBDC2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EB2D-C50E-480B-A3A3-82928836C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239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4EA7-4D4B-4822-899E-6921825EBDC2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EB2D-C50E-480B-A3A3-82928836C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93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4EA7-4D4B-4822-899E-6921825EBDC2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EB2D-C50E-480B-A3A3-82928836C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794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4EA7-4D4B-4822-899E-6921825EBDC2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EB2D-C50E-480B-A3A3-82928836C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9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4EA7-4D4B-4822-899E-6921825EBDC2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EB2D-C50E-480B-A3A3-82928836C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650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4EA7-4D4B-4822-899E-6921825EBDC2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EB2D-C50E-480B-A3A3-82928836C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919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5E64EA7-4D4B-4822-899E-6921825EBDC2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B66EB2D-C50E-480B-A3A3-82928836C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965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2928401" y="1380068"/>
            <a:ext cx="8574622" cy="261619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3600" dirty="0" smtClean="0"/>
              <a:t>Rust OS</a:t>
            </a:r>
            <a:r>
              <a:rPr lang="zh-CN" altLang="en-US" sz="3600" dirty="0" smtClean="0"/>
              <a:t>多核移植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/>
              <a:t>&amp; </a:t>
            </a:r>
            <a:r>
              <a:rPr lang="zh-CN" altLang="en-US" sz="3600" dirty="0" smtClean="0"/>
              <a:t>基于</a:t>
            </a:r>
            <a:r>
              <a:rPr lang="en-US" altLang="zh-CN" sz="3600" dirty="0" smtClean="0"/>
              <a:t>PARD</a:t>
            </a:r>
            <a:r>
              <a:rPr lang="zh-CN" altLang="en-US" sz="3600" dirty="0" smtClean="0"/>
              <a:t>框架的线程级</a:t>
            </a:r>
            <a:r>
              <a:rPr lang="en-US" altLang="zh-CN" sz="3600" dirty="0" smtClean="0"/>
              <a:t>Label</a:t>
            </a:r>
            <a:r>
              <a:rPr lang="zh-CN" altLang="en-US" sz="3600" dirty="0" smtClean="0"/>
              <a:t>管理 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zh-CN" altLang="en-US" sz="3600" dirty="0" smtClean="0"/>
              <a:t>中期进展报告</a:t>
            </a:r>
            <a:endParaRPr lang="zh-CN" altLang="en-US" sz="3600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/>
          <a:lstStyle/>
          <a:p>
            <a:r>
              <a:rPr lang="en-US" altLang="zh-CN" dirty="0" smtClean="0"/>
              <a:t>2015011251 </a:t>
            </a:r>
            <a:r>
              <a:rPr lang="zh-CN" altLang="en-US" dirty="0" smtClean="0"/>
              <a:t>王纪霆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5647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SMP on RV32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启动</a:t>
            </a:r>
            <a:r>
              <a:rPr lang="en-US" altLang="zh-CN" dirty="0" smtClean="0"/>
              <a:t>riscv32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smp</a:t>
            </a:r>
            <a:r>
              <a:rPr lang="zh-CN" altLang="en-US" dirty="0" smtClean="0"/>
              <a:t>，</a:t>
            </a:r>
            <a:r>
              <a:rPr lang="zh-CN" altLang="en-US" dirty="0"/>
              <a:t>但启动后的进程调度由于与平台无关，因此由</a:t>
            </a:r>
            <a:r>
              <a:rPr lang="en-US" altLang="zh-CN" dirty="0" err="1"/>
              <a:t>wrj</a:t>
            </a:r>
            <a:r>
              <a:rPr lang="zh-CN" altLang="en-US" dirty="0"/>
              <a:t>同学</a:t>
            </a:r>
            <a:r>
              <a:rPr lang="zh-CN" altLang="en-US" dirty="0" smtClean="0"/>
              <a:t>完成</a:t>
            </a:r>
            <a:endParaRPr lang="en-US" altLang="zh-CN" dirty="0" smtClean="0"/>
          </a:p>
          <a:p>
            <a:r>
              <a:rPr lang="zh-CN" altLang="en-US" dirty="0"/>
              <a:t>实际上做的</a:t>
            </a:r>
            <a:r>
              <a:rPr lang="zh-CN" altLang="en-US" dirty="0" smtClean="0"/>
              <a:t>东西</a:t>
            </a:r>
            <a:r>
              <a:rPr lang="zh-CN" altLang="en-US" dirty="0"/>
              <a:t>比较</a:t>
            </a:r>
            <a:r>
              <a:rPr lang="zh-CN" altLang="en-US" dirty="0" smtClean="0"/>
              <a:t>少</a:t>
            </a:r>
            <a:r>
              <a:rPr lang="zh-CN" altLang="en-US" dirty="0"/>
              <a:t>，因为</a:t>
            </a:r>
            <a:r>
              <a:rPr lang="en-US" altLang="zh-CN" dirty="0" err="1"/>
              <a:t>bbl</a:t>
            </a:r>
            <a:r>
              <a:rPr lang="zh-CN" altLang="en-US" dirty="0"/>
              <a:t>里已经掩藏了一些底层细节。</a:t>
            </a:r>
          </a:p>
          <a:p>
            <a:pPr lvl="1"/>
            <a:r>
              <a:rPr lang="zh-CN" altLang="en-US" dirty="0"/>
              <a:t>原子指令的</a:t>
            </a:r>
            <a:r>
              <a:rPr lang="en-US" altLang="zh-CN" dirty="0" smtClean="0"/>
              <a:t>workaround</a:t>
            </a:r>
          </a:p>
          <a:p>
            <a:pPr lvl="1"/>
            <a:r>
              <a:rPr lang="zh-CN" altLang="en-US" dirty="0" smtClean="0"/>
              <a:t>从</a:t>
            </a:r>
            <a:r>
              <a:rPr lang="en-US" altLang="zh-CN" dirty="0" err="1" smtClean="0"/>
              <a:t>dtb</a:t>
            </a:r>
            <a:r>
              <a:rPr lang="zh-CN" altLang="en-US" dirty="0" smtClean="0"/>
              <a:t>获取可用核数</a:t>
            </a:r>
            <a:endParaRPr lang="en-US" altLang="zh-CN" dirty="0" smtClean="0"/>
          </a:p>
          <a:p>
            <a:pPr lvl="1"/>
            <a:r>
              <a:rPr lang="zh-CN" altLang="en-US" dirty="0"/>
              <a:t>多核内核栈和</a:t>
            </a:r>
            <a:r>
              <a:rPr lang="en-US" altLang="zh-CN" dirty="0"/>
              <a:t>hart id</a:t>
            </a:r>
            <a:r>
              <a:rPr lang="zh-CN" altLang="en-US" dirty="0"/>
              <a:t>的</a:t>
            </a:r>
            <a:r>
              <a:rPr lang="zh-CN" altLang="en-US" dirty="0" smtClean="0"/>
              <a:t>设置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4926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Yzh</a:t>
            </a:r>
            <a:r>
              <a:rPr lang="zh-CN" altLang="en-US" dirty="0" smtClean="0"/>
              <a:t>老师已经做完了适配，并且开源了代码</a:t>
            </a:r>
            <a:endParaRPr lang="en-US" altLang="zh-CN" dirty="0" smtClean="0"/>
          </a:p>
          <a:p>
            <a:r>
              <a:rPr lang="zh-CN" altLang="en-US" dirty="0" smtClean="0"/>
              <a:t>可以正式开始做了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mtClean="0"/>
              <a:t>所以没有实质性进展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90173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视差</Template>
  <TotalTime>4</TotalTime>
  <Words>87</Words>
  <Application>Microsoft Office PowerPoint</Application>
  <PresentationFormat>宽屏</PresentationFormat>
  <Paragraphs>13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华文楷体</vt:lpstr>
      <vt:lpstr>Arial</vt:lpstr>
      <vt:lpstr>Corbel</vt:lpstr>
      <vt:lpstr>视差</vt:lpstr>
      <vt:lpstr>PowerPoint 演示文稿</vt:lpstr>
      <vt:lpstr>SMP on RV32</vt:lpstr>
      <vt:lpstr>PARD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Maoyu Chaxue</dc:creator>
  <cp:lastModifiedBy>Maoyu Chaxue</cp:lastModifiedBy>
  <cp:revision>1</cp:revision>
  <dcterms:created xsi:type="dcterms:W3CDTF">2018-10-30T10:15:43Z</dcterms:created>
  <dcterms:modified xsi:type="dcterms:W3CDTF">2018-10-30T10:20:34Z</dcterms:modified>
</cp:coreProperties>
</file>