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4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6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7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1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29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6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03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29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4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6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3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9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5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E64EA7-4D4B-4822-899E-6921825EBDC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66EB2D-C50E-480B-A3A3-82928836C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96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2928401" y="1380068"/>
            <a:ext cx="8574622" cy="2616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 dirty="0" smtClean="0"/>
              <a:t>Rust OS</a:t>
            </a:r>
            <a:r>
              <a:rPr lang="zh-CN" altLang="en-US" sz="3600" dirty="0" smtClean="0"/>
              <a:t>多核移植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&amp; </a:t>
            </a:r>
            <a:r>
              <a:rPr lang="zh-CN" altLang="en-US" sz="3600" dirty="0" smtClean="0"/>
              <a:t>基于</a:t>
            </a:r>
            <a:r>
              <a:rPr lang="en-US" altLang="zh-CN" sz="3600" dirty="0" smtClean="0"/>
              <a:t>PARD</a:t>
            </a:r>
            <a:r>
              <a:rPr lang="zh-CN" altLang="en-US" sz="3600" dirty="0" smtClean="0"/>
              <a:t>框架的线程级</a:t>
            </a:r>
            <a:r>
              <a:rPr lang="en-US" altLang="zh-CN" sz="3600" dirty="0" smtClean="0"/>
              <a:t>Label</a:t>
            </a:r>
            <a:r>
              <a:rPr lang="zh-CN" altLang="en-US" sz="3600" dirty="0" smtClean="0"/>
              <a:t>管理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结果</a:t>
            </a:r>
            <a:r>
              <a:rPr lang="zh-CN" altLang="en-US" sz="3600" dirty="0" smtClean="0"/>
              <a:t>报告</a:t>
            </a:r>
            <a:endParaRPr lang="zh-CN" altLang="en-US" sz="3600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r>
              <a:rPr lang="en-US" altLang="zh-CN" dirty="0" smtClean="0"/>
              <a:t>2015011251 </a:t>
            </a:r>
            <a:r>
              <a:rPr lang="zh-CN" altLang="en-US" dirty="0" smtClean="0"/>
              <a:t>王纪霆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64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实验目标（原定）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RustOS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smp</a:t>
            </a:r>
            <a:r>
              <a:rPr lang="en-US" altLang="zh-CN" dirty="0" smtClean="0"/>
              <a:t> 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riscv32 </a:t>
            </a:r>
            <a:r>
              <a:rPr lang="zh-CN" altLang="en-US" dirty="0" smtClean="0"/>
              <a:t>                       完成</a:t>
            </a:r>
            <a:endParaRPr lang="en-US" altLang="zh-CN" dirty="0"/>
          </a:p>
          <a:p>
            <a:r>
              <a:rPr lang="en-US" altLang="zh-CN" dirty="0" err="1" smtClean="0"/>
              <a:t>RustOS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 PARD                                    </a:t>
            </a:r>
            <a:r>
              <a:rPr lang="zh-CN" altLang="en-US" dirty="0" smtClean="0"/>
              <a:t>部分完成</a:t>
            </a:r>
            <a:endParaRPr lang="en-US" altLang="zh-CN" dirty="0" smtClean="0"/>
          </a:p>
          <a:p>
            <a:r>
              <a:rPr lang="en-US" altLang="zh-CN" dirty="0" err="1" smtClean="0"/>
              <a:t>smp</a:t>
            </a:r>
            <a:r>
              <a:rPr lang="zh-CN" altLang="en-US" dirty="0" smtClean="0"/>
              <a:t> </a:t>
            </a:r>
            <a:r>
              <a:rPr lang="en-US" altLang="zh-CN" dirty="0" smtClean="0"/>
              <a:t>on PARD                                           </a:t>
            </a:r>
            <a:r>
              <a:rPr lang="zh-CN" altLang="en-US" dirty="0" smtClean="0"/>
              <a:t>部分完成</a:t>
            </a:r>
            <a:endParaRPr lang="en-US" altLang="zh-CN" dirty="0" smtClean="0"/>
          </a:p>
          <a:p>
            <a:r>
              <a:rPr lang="en-US" altLang="zh-CN" dirty="0" smtClean="0"/>
              <a:t>Control plane in </a:t>
            </a:r>
            <a:r>
              <a:rPr lang="en-US" altLang="zh-CN" dirty="0" err="1" smtClean="0"/>
              <a:t>RustOS</a:t>
            </a:r>
            <a:r>
              <a:rPr lang="en-US" altLang="zh-CN" dirty="0" smtClean="0"/>
              <a:t>                      </a:t>
            </a:r>
            <a:r>
              <a:rPr lang="zh-CN" altLang="en-US" dirty="0" smtClean="0"/>
              <a:t>未做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75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直到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 smtClean="0"/>
              <a:t>日，放出</a:t>
            </a:r>
            <a:r>
              <a:rPr lang="zh-CN" altLang="en-US" dirty="0"/>
              <a:t>最新稳定版本，才真正处于可用状态</a:t>
            </a:r>
            <a:endParaRPr lang="en-US" altLang="zh-CN" dirty="0" smtClean="0"/>
          </a:p>
          <a:p>
            <a:r>
              <a:rPr lang="en-US" altLang="zh-CN" dirty="0" smtClean="0"/>
              <a:t>PARD RV64G -&gt; RV32G</a:t>
            </a:r>
          </a:p>
          <a:p>
            <a:r>
              <a:rPr lang="zh-CN" altLang="en-US" dirty="0" smtClean="0"/>
              <a:t>兼容问题</a:t>
            </a:r>
            <a:endParaRPr lang="zh-CN" altLang="en-US" dirty="0"/>
          </a:p>
          <a:p>
            <a:pPr lvl="1"/>
            <a:r>
              <a:rPr lang="en-US" altLang="zh-CN" dirty="0" smtClean="0"/>
              <a:t>Control plane</a:t>
            </a:r>
            <a:r>
              <a:rPr lang="zh-CN" altLang="en-US" dirty="0" smtClean="0"/>
              <a:t>字长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地址映射位置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核总线宽度设置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492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SMP on rv32  (with WRJ)</a:t>
            </a:r>
          </a:p>
          <a:p>
            <a:pPr lvl="1"/>
            <a:r>
              <a:rPr lang="zh-CN" altLang="en-US" dirty="0" smtClean="0"/>
              <a:t>原子操作</a:t>
            </a:r>
            <a:r>
              <a:rPr lang="en-US" altLang="zh-CN" dirty="0" smtClean="0"/>
              <a:t>workaround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v32 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主要贡献归于</a:t>
            </a:r>
            <a:r>
              <a:rPr lang="en-US" altLang="zh-CN" dirty="0" err="1" smtClean="0"/>
              <a:t>Wrj</a:t>
            </a:r>
            <a:r>
              <a:rPr lang="zh-CN" altLang="en-US" dirty="0" smtClean="0"/>
              <a:t>同学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01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1" y="2666999"/>
            <a:ext cx="4971908" cy="3078019"/>
          </a:xfrm>
        </p:spPr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PARD(</a:t>
            </a:r>
            <a:r>
              <a:rPr lang="en-US" altLang="zh-CN" dirty="0" err="1" smtClean="0"/>
              <a:t>rocketchip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的适配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Dtb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不兼容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软硬件串口协议不一致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bss</a:t>
            </a:r>
            <a:r>
              <a:rPr lang="zh-CN" altLang="en-US" dirty="0" smtClean="0"/>
              <a:t>段初始化问题</a:t>
            </a:r>
            <a:endParaRPr lang="en-US" altLang="zh-CN" dirty="0" smtClean="0"/>
          </a:p>
          <a:p>
            <a:pPr lvl="1"/>
            <a:r>
              <a:rPr lang="zh-CN" altLang="en-US" dirty="0"/>
              <a:t>页</a:t>
            </a:r>
            <a:r>
              <a:rPr lang="zh-CN" altLang="en-US" dirty="0" smtClean="0"/>
              <a:t>机制适配问题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原子指令的实现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652057" y="2666999"/>
            <a:ext cx="4971908" cy="3078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花费了大量时间精力</a:t>
            </a:r>
            <a:endParaRPr lang="en-US" altLang="zh-CN" dirty="0" smtClean="0"/>
          </a:p>
          <a:p>
            <a:r>
              <a:rPr lang="zh-CN" altLang="en-US" dirty="0" smtClean="0"/>
              <a:t>仿真环境下可以正常运行</a:t>
            </a:r>
            <a:endParaRPr lang="en-US" altLang="zh-CN" dirty="0"/>
          </a:p>
          <a:p>
            <a:r>
              <a:rPr lang="zh-CN" altLang="en-US" dirty="0" smtClean="0"/>
              <a:t>直到昨晚，真机上仍不能工作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485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在这之后的计划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327565"/>
            <a:ext cx="10018713" cy="34636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让</a:t>
            </a:r>
            <a:r>
              <a:rPr lang="en-US" altLang="zh-CN" dirty="0" err="1" smtClean="0"/>
              <a:t>RustOS</a:t>
            </a:r>
            <a:r>
              <a:rPr lang="zh-CN" altLang="en-US" dirty="0" smtClean="0"/>
              <a:t>上板运行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暂时没有头绪，计划咨询</a:t>
            </a:r>
            <a:r>
              <a:rPr lang="en-US" altLang="zh-CN" dirty="0" err="1" smtClean="0"/>
              <a:t>yzh</a:t>
            </a:r>
            <a:r>
              <a:rPr lang="zh-CN" altLang="en-US" dirty="0" smtClean="0"/>
              <a:t>老师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1"/>
            <a:r>
              <a:rPr lang="en-US" altLang="zh-CN" dirty="0" err="1"/>
              <a:t>r</a:t>
            </a:r>
            <a:r>
              <a:rPr lang="en-US" altLang="zh-CN" dirty="0" err="1" smtClean="0"/>
              <a:t>iscv-pk</a:t>
            </a:r>
            <a:r>
              <a:rPr lang="zh-CN" altLang="en-US" dirty="0" smtClean="0"/>
              <a:t>中添加设备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1"/>
            <a:r>
              <a:rPr lang="en-US" altLang="zh-CN" dirty="0" err="1"/>
              <a:t>p</a:t>
            </a:r>
            <a:r>
              <a:rPr lang="en-US" altLang="zh-CN" dirty="0" err="1" smtClean="0"/>
              <a:t>rm-sw</a:t>
            </a:r>
            <a:r>
              <a:rPr lang="zh-CN" altLang="en-US" dirty="0" smtClean="0"/>
              <a:t>中添加串口监控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RustOS</a:t>
            </a:r>
            <a:r>
              <a:rPr lang="zh-CN" altLang="en-US" dirty="0" smtClean="0"/>
              <a:t>中添加系统调用，进程切换时告知底层硬件</a:t>
            </a:r>
            <a:endParaRPr lang="en-US" altLang="zh-CN" dirty="0" smtClean="0"/>
          </a:p>
          <a:p>
            <a:r>
              <a:rPr lang="zh-CN" altLang="en-US" dirty="0" smtClean="0"/>
              <a:t>如果硬件成功调出，之后都是软件开发，将轻松一些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838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25</TotalTime>
  <Words>197</Words>
  <Application>Microsoft Office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华文楷体</vt:lpstr>
      <vt:lpstr>Arial</vt:lpstr>
      <vt:lpstr>Corbel</vt:lpstr>
      <vt:lpstr>视差</vt:lpstr>
      <vt:lpstr>PowerPoint 演示文稿</vt:lpstr>
      <vt:lpstr>实验目标（原定）</vt:lpstr>
      <vt:lpstr>硬件</vt:lpstr>
      <vt:lpstr>软件(1)</vt:lpstr>
      <vt:lpstr>软件(2)</vt:lpstr>
      <vt:lpstr>在这之后的计划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Maoyu Chaxue</dc:creator>
  <cp:lastModifiedBy>Maoyu Chaxue</cp:lastModifiedBy>
  <cp:revision>20</cp:revision>
  <dcterms:created xsi:type="dcterms:W3CDTF">2018-10-30T10:15:43Z</dcterms:created>
  <dcterms:modified xsi:type="dcterms:W3CDTF">2018-11-15T09:36:10Z</dcterms:modified>
</cp:coreProperties>
</file>