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56" r:id="rId3"/>
    <p:sldId id="257" r:id="rId4"/>
    <p:sldId id="260" r:id="rId5"/>
    <p:sldId id="259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983"/>
    <a:srgbClr val="359DD2"/>
    <a:srgbClr val="98C342"/>
    <a:srgbClr val="2D95C9"/>
    <a:srgbClr val="8BB636"/>
    <a:srgbClr val="CE7F18"/>
    <a:srgbClr val="C03718"/>
    <a:srgbClr val="6A4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E25C8-2577-4E27-AB8E-ED04C82E4896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5AAA9B-85BE-489F-8A38-FD3D524A649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DirectX</a:t>
          </a:r>
          <a:endParaRPr lang="en-US" dirty="0"/>
        </a:p>
      </dgm:t>
    </dgm:pt>
    <dgm:pt modelId="{C930400B-9BC1-4B17-B718-32483457CFBA}" type="parTrans" cxnId="{223C679B-7C19-43DF-B56E-3CE6D9FAE507}">
      <dgm:prSet/>
      <dgm:spPr/>
      <dgm:t>
        <a:bodyPr/>
        <a:lstStyle/>
        <a:p>
          <a:endParaRPr lang="en-US"/>
        </a:p>
      </dgm:t>
    </dgm:pt>
    <dgm:pt modelId="{53ED870C-CFDE-4045-B4CD-C5CE038E2B65}" type="sibTrans" cxnId="{223C679B-7C19-43DF-B56E-3CE6D9FAE507}">
      <dgm:prSet/>
      <dgm:spPr/>
      <dgm:t>
        <a:bodyPr/>
        <a:lstStyle/>
        <a:p>
          <a:endParaRPr lang="en-US"/>
        </a:p>
      </dgm:t>
    </dgm:pt>
    <dgm:pt modelId="{A260CF96-E0AC-4D98-8584-CE23A62B67F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Direct3D</a:t>
          </a:r>
          <a:endParaRPr lang="en-US" dirty="0"/>
        </a:p>
      </dgm:t>
    </dgm:pt>
    <dgm:pt modelId="{86744348-95F8-4F70-A98B-B24EFD693AF9}" type="parTrans" cxnId="{3B285EE5-839F-4122-BE6E-D70B40E0520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A5165ED-54C1-4710-9EE3-AA0168934B5D}" type="sibTrans" cxnId="{3B285EE5-839F-4122-BE6E-D70B40E0520C}">
      <dgm:prSet/>
      <dgm:spPr/>
      <dgm:t>
        <a:bodyPr/>
        <a:lstStyle/>
        <a:p>
          <a:endParaRPr lang="en-US"/>
        </a:p>
      </dgm:t>
    </dgm:pt>
    <dgm:pt modelId="{D435F34C-A5CF-42CD-A203-84F3474BF485}">
      <dgm:prSet phldrT="[Text]"/>
      <dgm:spPr/>
      <dgm:t>
        <a:bodyPr/>
        <a:lstStyle/>
        <a:p>
          <a:r>
            <a:rPr lang="en-US" dirty="0" smtClean="0"/>
            <a:t>Direct2D</a:t>
          </a:r>
          <a:endParaRPr lang="en-US" dirty="0"/>
        </a:p>
      </dgm:t>
    </dgm:pt>
    <dgm:pt modelId="{1A5AC3B0-AA10-4CB6-91C6-99801B16C92E}" type="parTrans" cxnId="{4B387341-C507-49CF-B621-733CADC56D16}">
      <dgm:prSet/>
      <dgm:spPr>
        <a:solidFill>
          <a:srgbClr val="2D95C9"/>
        </a:solidFill>
      </dgm:spPr>
      <dgm:t>
        <a:bodyPr/>
        <a:lstStyle/>
        <a:p>
          <a:endParaRPr lang="en-US"/>
        </a:p>
      </dgm:t>
    </dgm:pt>
    <dgm:pt modelId="{8B4E2900-21A2-42A1-852F-EE03C0189DD0}" type="sibTrans" cxnId="{4B387341-C507-49CF-B621-733CADC56D16}">
      <dgm:prSet/>
      <dgm:spPr/>
      <dgm:t>
        <a:bodyPr/>
        <a:lstStyle/>
        <a:p>
          <a:endParaRPr lang="en-US"/>
        </a:p>
      </dgm:t>
    </dgm:pt>
    <dgm:pt modelId="{B049E1D5-E3CD-400F-933A-CD23551E7B55}">
      <dgm:prSet phldrT="[Text]"/>
      <dgm:spPr/>
      <dgm:t>
        <a:bodyPr/>
        <a:lstStyle/>
        <a:p>
          <a:r>
            <a:rPr lang="en-US" dirty="0" smtClean="0"/>
            <a:t>DirectSound3D</a:t>
          </a:r>
          <a:endParaRPr lang="en-US" dirty="0"/>
        </a:p>
      </dgm:t>
    </dgm:pt>
    <dgm:pt modelId="{A5974F8E-8F62-4CEB-9E4D-4F7297DF5EC5}" type="parTrans" cxnId="{4E26C96A-8B49-4BBE-8050-9BF6FEA65769}">
      <dgm:prSet/>
      <dgm:spPr>
        <a:solidFill>
          <a:srgbClr val="CE7F18"/>
        </a:solidFill>
      </dgm:spPr>
      <dgm:t>
        <a:bodyPr/>
        <a:lstStyle/>
        <a:p>
          <a:endParaRPr lang="en-US"/>
        </a:p>
      </dgm:t>
    </dgm:pt>
    <dgm:pt modelId="{FCCC2820-8772-478F-8DB1-F3398704796A}" type="sibTrans" cxnId="{4E26C96A-8B49-4BBE-8050-9BF6FEA65769}">
      <dgm:prSet/>
      <dgm:spPr/>
      <dgm:t>
        <a:bodyPr/>
        <a:lstStyle/>
        <a:p>
          <a:endParaRPr lang="en-US"/>
        </a:p>
      </dgm:t>
    </dgm:pt>
    <dgm:pt modelId="{5FAA25B5-87F9-4EBD-A074-84D741AFF36B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DirectX Media</a:t>
          </a:r>
          <a:endParaRPr lang="en-US" dirty="0"/>
        </a:p>
      </dgm:t>
    </dgm:pt>
    <dgm:pt modelId="{2681A0CE-52E4-43C4-9705-199DE5BC5A83}" type="parTrans" cxnId="{0B49D172-D98C-498A-B3A9-34BE4C60C0C7}">
      <dgm:prSet/>
      <dgm:spPr>
        <a:solidFill>
          <a:srgbClr val="19A983"/>
        </a:solidFill>
      </dgm:spPr>
      <dgm:t>
        <a:bodyPr/>
        <a:lstStyle/>
        <a:p>
          <a:endParaRPr lang="en-US"/>
        </a:p>
      </dgm:t>
    </dgm:pt>
    <dgm:pt modelId="{9DCC9188-B2F5-4CBA-937E-497D3DCE1665}" type="sibTrans" cxnId="{0B49D172-D98C-498A-B3A9-34BE4C60C0C7}">
      <dgm:prSet/>
      <dgm:spPr/>
      <dgm:t>
        <a:bodyPr/>
        <a:lstStyle/>
        <a:p>
          <a:endParaRPr lang="en-US"/>
        </a:p>
      </dgm:t>
    </dgm:pt>
    <dgm:pt modelId="{B4EAA023-1B66-4918-9F3F-C0EC94A9D17A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DirectAnimation</a:t>
          </a:r>
          <a:endParaRPr lang="en-US" dirty="0"/>
        </a:p>
      </dgm:t>
    </dgm:pt>
    <dgm:pt modelId="{F2BBC75A-3DE0-477C-AFD3-E71B229C4C69}" type="parTrans" cxnId="{99E1454F-9D3F-42B2-9B17-78ADC0AEC5E2}">
      <dgm:prSet/>
      <dgm:spPr/>
      <dgm:t>
        <a:bodyPr/>
        <a:lstStyle/>
        <a:p>
          <a:endParaRPr lang="en-US"/>
        </a:p>
      </dgm:t>
    </dgm:pt>
    <dgm:pt modelId="{D999D609-5EB0-4247-B17F-165C8390EF2F}" type="sibTrans" cxnId="{99E1454F-9D3F-42B2-9B17-78ADC0AEC5E2}">
      <dgm:prSet/>
      <dgm:spPr/>
      <dgm:t>
        <a:bodyPr/>
        <a:lstStyle/>
        <a:p>
          <a:endParaRPr lang="en-US"/>
        </a:p>
      </dgm:t>
    </dgm:pt>
    <dgm:pt modelId="{AA8C8533-E7C5-4C8E-AE72-1E4869E4905E}">
      <dgm:prSet phldrT="[Text]"/>
      <dgm:spPr/>
      <dgm:t>
        <a:bodyPr/>
        <a:lstStyle/>
        <a:p>
          <a:r>
            <a:rPr lang="en-US" dirty="0" err="1" smtClean="0"/>
            <a:t>DirectWrite</a:t>
          </a:r>
          <a:endParaRPr lang="en-US" dirty="0"/>
        </a:p>
      </dgm:t>
    </dgm:pt>
    <dgm:pt modelId="{44393AC7-B09B-4017-82AA-2C0FCBDD9586}" type="parTrans" cxnId="{FB06D758-7E18-46B2-904E-9F32FFC23AB9}">
      <dgm:prSet/>
      <dgm:spPr>
        <a:solidFill>
          <a:srgbClr val="6A4BBB"/>
        </a:solidFill>
      </dgm:spPr>
      <dgm:t>
        <a:bodyPr/>
        <a:lstStyle/>
        <a:p>
          <a:endParaRPr lang="en-US"/>
        </a:p>
      </dgm:t>
    </dgm:pt>
    <dgm:pt modelId="{78D3B28E-B74F-4757-A7D8-A444B23D8B9D}" type="sibTrans" cxnId="{FB06D758-7E18-46B2-904E-9F32FFC23AB9}">
      <dgm:prSet/>
      <dgm:spPr/>
      <dgm:t>
        <a:bodyPr/>
        <a:lstStyle/>
        <a:p>
          <a:endParaRPr lang="en-US"/>
        </a:p>
      </dgm:t>
    </dgm:pt>
    <dgm:pt modelId="{E2820559-3362-422A-A6FF-269F0FC10608}">
      <dgm:prSet phldrT="[Text]"/>
      <dgm:spPr/>
      <dgm:t>
        <a:bodyPr/>
        <a:lstStyle/>
        <a:p>
          <a:r>
            <a:rPr lang="en-US" dirty="0" err="1" smtClean="0"/>
            <a:t>DirectCompute</a:t>
          </a:r>
          <a:endParaRPr lang="en-US" dirty="0"/>
        </a:p>
      </dgm:t>
    </dgm:pt>
    <dgm:pt modelId="{158C56F8-A402-41B6-AF2F-F41A48019351}" type="parTrans" cxnId="{37914C36-5693-44BB-92CA-EB9610050524}">
      <dgm:prSet/>
      <dgm:spPr>
        <a:solidFill>
          <a:srgbClr val="C03718"/>
        </a:solidFill>
      </dgm:spPr>
      <dgm:t>
        <a:bodyPr/>
        <a:lstStyle/>
        <a:p>
          <a:endParaRPr lang="en-US"/>
        </a:p>
      </dgm:t>
    </dgm:pt>
    <dgm:pt modelId="{D671217D-4160-4239-99D3-5128770A0D60}" type="sibTrans" cxnId="{37914C36-5693-44BB-92CA-EB9610050524}">
      <dgm:prSet/>
      <dgm:spPr/>
      <dgm:t>
        <a:bodyPr/>
        <a:lstStyle/>
        <a:p>
          <a:endParaRPr lang="en-US"/>
        </a:p>
      </dgm:t>
    </dgm:pt>
    <dgm:pt modelId="{BD908028-34E5-4981-9482-5B9FF17F4089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DirectShow</a:t>
          </a:r>
          <a:endParaRPr lang="en-US" dirty="0"/>
        </a:p>
      </dgm:t>
    </dgm:pt>
    <dgm:pt modelId="{04AB3FBF-816C-470A-9D09-D1E6DD0A14CF}" type="parTrans" cxnId="{574C8259-B5A0-4732-BAEF-D8851C117A5F}">
      <dgm:prSet/>
      <dgm:spPr/>
      <dgm:t>
        <a:bodyPr/>
        <a:lstStyle/>
        <a:p>
          <a:endParaRPr lang="en-US"/>
        </a:p>
      </dgm:t>
    </dgm:pt>
    <dgm:pt modelId="{3BFA6842-1C9D-417C-A4EA-CA86B06C9C67}" type="sibTrans" cxnId="{574C8259-B5A0-4732-BAEF-D8851C117A5F}">
      <dgm:prSet/>
      <dgm:spPr/>
      <dgm:t>
        <a:bodyPr/>
        <a:lstStyle/>
        <a:p>
          <a:endParaRPr lang="en-US"/>
        </a:p>
      </dgm:t>
    </dgm:pt>
    <dgm:pt modelId="{F2DA3750-950E-489C-A794-981537183A9B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DirectX Transform</a:t>
          </a:r>
          <a:endParaRPr lang="en-US" dirty="0"/>
        </a:p>
      </dgm:t>
    </dgm:pt>
    <dgm:pt modelId="{59202966-D99A-4462-8DF7-9D330F197449}" type="parTrans" cxnId="{2B15942D-E136-4700-A455-AD5DFF5E2398}">
      <dgm:prSet/>
      <dgm:spPr/>
      <dgm:t>
        <a:bodyPr/>
        <a:lstStyle/>
        <a:p>
          <a:endParaRPr lang="en-US"/>
        </a:p>
      </dgm:t>
    </dgm:pt>
    <dgm:pt modelId="{659D116C-F047-4350-ADB2-DE5894C2BE01}" type="sibTrans" cxnId="{2B15942D-E136-4700-A455-AD5DFF5E2398}">
      <dgm:prSet/>
      <dgm:spPr/>
      <dgm:t>
        <a:bodyPr/>
        <a:lstStyle/>
        <a:p>
          <a:endParaRPr lang="en-US"/>
        </a:p>
      </dgm:t>
    </dgm:pt>
    <dgm:pt modelId="{1D344697-A5BF-492B-AF56-668EBAFD1AF3}">
      <dgm:prSet phldrT="[Text]"/>
      <dgm:spPr/>
      <dgm:t>
        <a:bodyPr/>
        <a:lstStyle/>
        <a:p>
          <a:r>
            <a:rPr lang="en-US" dirty="0" smtClean="0"/>
            <a:t>DirectX Media Objects</a:t>
          </a:r>
          <a:endParaRPr lang="en-US" dirty="0"/>
        </a:p>
      </dgm:t>
    </dgm:pt>
    <dgm:pt modelId="{CE8A9713-BB47-42B0-AEF7-6E9D67EC91FE}" type="parTrans" cxnId="{737904C5-7A89-43E0-A121-A60B3AE83A6F}">
      <dgm:prSet/>
      <dgm:spPr>
        <a:solidFill>
          <a:srgbClr val="359DD2"/>
        </a:solidFill>
      </dgm:spPr>
      <dgm:t>
        <a:bodyPr/>
        <a:lstStyle/>
        <a:p>
          <a:endParaRPr lang="en-US"/>
        </a:p>
      </dgm:t>
    </dgm:pt>
    <dgm:pt modelId="{862661AC-D0C1-4B58-885A-B195560987F3}" type="sibTrans" cxnId="{737904C5-7A89-43E0-A121-A60B3AE83A6F}">
      <dgm:prSet/>
      <dgm:spPr/>
      <dgm:t>
        <a:bodyPr/>
        <a:lstStyle/>
        <a:p>
          <a:endParaRPr lang="en-US"/>
        </a:p>
      </dgm:t>
    </dgm:pt>
    <dgm:pt modelId="{9CB52972-0ED8-4E72-BECF-D67B556B702D}" type="pres">
      <dgm:prSet presAssocID="{2F9E25C8-2577-4E27-AB8E-ED04C82E489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8023D8-D8C5-460F-A0BE-F64738A52479}" type="pres">
      <dgm:prSet presAssocID="{085AAA9B-85BE-489F-8A38-FD3D524A6491}" presName="centerShape" presStyleLbl="node0" presStyleIdx="0" presStyleCnt="1"/>
      <dgm:spPr/>
      <dgm:t>
        <a:bodyPr/>
        <a:lstStyle/>
        <a:p>
          <a:endParaRPr lang="en-US"/>
        </a:p>
      </dgm:t>
    </dgm:pt>
    <dgm:pt modelId="{226F5724-947E-4A91-85D0-B5F5A58078B6}" type="pres">
      <dgm:prSet presAssocID="{86744348-95F8-4F70-A98B-B24EFD693AF9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7BA132AA-8F85-4B52-B598-F9E34DA74EF6}" type="pres">
      <dgm:prSet presAssocID="{A260CF96-E0AC-4D98-8584-CE23A62B67FC}" presName="node" presStyleLbl="node1" presStyleIdx="0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C2537A4-B94B-4A31-BDFE-4858BB1689C3}" type="pres">
      <dgm:prSet presAssocID="{1A5AC3B0-AA10-4CB6-91C6-99801B16C92E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EDB90BD9-091B-487C-B01F-6B8711369FD6}" type="pres">
      <dgm:prSet presAssocID="{D435F34C-A5CF-42CD-A203-84F3474BF485}" presName="node" presStyleLbl="node1" presStyleIdx="1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025664-B44D-4606-9F35-875840E8930D}" type="pres">
      <dgm:prSet presAssocID="{44393AC7-B09B-4017-82AA-2C0FCBDD9586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AD131F2F-6C98-4AE7-A159-C7B5A9A9FCD0}" type="pres">
      <dgm:prSet presAssocID="{AA8C8533-E7C5-4C8E-AE72-1E4869E4905E}" presName="node" presStyleLbl="node1" presStyleIdx="2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2FEE3F6-597D-490E-9FEC-2AC859551441}" type="pres">
      <dgm:prSet presAssocID="{158C56F8-A402-41B6-AF2F-F41A4801935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C645AE9-D261-438F-A6FE-2A67B28E2BDC}" type="pres">
      <dgm:prSet presAssocID="{E2820559-3362-422A-A6FF-269F0FC10608}" presName="node" presStyleLbl="node1" presStyleIdx="3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E2E413-4A18-4030-9294-6D24B050C55D}" type="pres">
      <dgm:prSet presAssocID="{A5974F8E-8F62-4CEB-9E4D-4F7297DF5EC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B7DECE8F-EF54-4186-873D-F4A686A68355}" type="pres">
      <dgm:prSet presAssocID="{B049E1D5-E3CD-400F-933A-CD23551E7B55}" presName="node" presStyleLbl="node1" presStyleIdx="4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7605909-2BB2-4502-A557-D25B477903FF}" type="pres">
      <dgm:prSet presAssocID="{2681A0CE-52E4-43C4-9705-199DE5BC5A83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3F31D976-2CB5-4033-BEC3-4DAF8512973A}" type="pres">
      <dgm:prSet presAssocID="{5FAA25B5-87F9-4EBD-A074-84D741AFF36B}" presName="node" presStyleLbl="node1" presStyleIdx="5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1422928-30F9-4F04-B003-5635DDABABA8}" type="pres">
      <dgm:prSet presAssocID="{CE8A9713-BB47-42B0-AEF7-6E9D67EC91FE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D42A4CF0-0671-41F6-B53D-E573192AE29F}" type="pres">
      <dgm:prSet presAssocID="{1D344697-A5BF-492B-AF56-668EBAFD1AF3}" presName="node" presStyleLbl="node1" presStyleIdx="6" presStyleCnt="7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B285EE5-839F-4122-BE6E-D70B40E0520C}" srcId="{085AAA9B-85BE-489F-8A38-FD3D524A6491}" destId="{A260CF96-E0AC-4D98-8584-CE23A62B67FC}" srcOrd="0" destOrd="0" parTransId="{86744348-95F8-4F70-A98B-B24EFD693AF9}" sibTransId="{DA5165ED-54C1-4710-9EE3-AA0168934B5D}"/>
    <dgm:cxn modelId="{A4E67BD1-E2A0-4BF3-B858-F08A981D2CA5}" type="presOf" srcId="{86744348-95F8-4F70-A98B-B24EFD693AF9}" destId="{226F5724-947E-4A91-85D0-B5F5A58078B6}" srcOrd="0" destOrd="0" presId="urn:microsoft.com/office/officeart/2005/8/layout/radial4"/>
    <dgm:cxn modelId="{4B387341-C507-49CF-B621-733CADC56D16}" srcId="{085AAA9B-85BE-489F-8A38-FD3D524A6491}" destId="{D435F34C-A5CF-42CD-A203-84F3474BF485}" srcOrd="1" destOrd="0" parTransId="{1A5AC3B0-AA10-4CB6-91C6-99801B16C92E}" sibTransId="{8B4E2900-21A2-42A1-852F-EE03C0189DD0}"/>
    <dgm:cxn modelId="{72EDEA62-D842-4494-9863-7F294E2B440A}" type="presOf" srcId="{BD908028-34E5-4981-9482-5B9FF17F4089}" destId="{3F31D976-2CB5-4033-BEC3-4DAF8512973A}" srcOrd="0" destOrd="2" presId="urn:microsoft.com/office/officeart/2005/8/layout/radial4"/>
    <dgm:cxn modelId="{737904C5-7A89-43E0-A121-A60B3AE83A6F}" srcId="{085AAA9B-85BE-489F-8A38-FD3D524A6491}" destId="{1D344697-A5BF-492B-AF56-668EBAFD1AF3}" srcOrd="6" destOrd="0" parTransId="{CE8A9713-BB47-42B0-AEF7-6E9D67EC91FE}" sibTransId="{862661AC-D0C1-4B58-885A-B195560987F3}"/>
    <dgm:cxn modelId="{0B49D172-D98C-498A-B3A9-34BE4C60C0C7}" srcId="{085AAA9B-85BE-489F-8A38-FD3D524A6491}" destId="{5FAA25B5-87F9-4EBD-A074-84D741AFF36B}" srcOrd="5" destOrd="0" parTransId="{2681A0CE-52E4-43C4-9705-199DE5BC5A83}" sibTransId="{9DCC9188-B2F5-4CBA-937E-497D3DCE1665}"/>
    <dgm:cxn modelId="{574C8259-B5A0-4732-BAEF-D8851C117A5F}" srcId="{5FAA25B5-87F9-4EBD-A074-84D741AFF36B}" destId="{BD908028-34E5-4981-9482-5B9FF17F4089}" srcOrd="1" destOrd="0" parTransId="{04AB3FBF-816C-470A-9D09-D1E6DD0A14CF}" sibTransId="{3BFA6842-1C9D-417C-A4EA-CA86B06C9C67}"/>
    <dgm:cxn modelId="{2B15942D-E136-4700-A455-AD5DFF5E2398}" srcId="{5FAA25B5-87F9-4EBD-A074-84D741AFF36B}" destId="{F2DA3750-950E-489C-A794-981537183A9B}" srcOrd="2" destOrd="0" parTransId="{59202966-D99A-4462-8DF7-9D330F197449}" sibTransId="{659D116C-F047-4350-ADB2-DE5894C2BE01}"/>
    <dgm:cxn modelId="{472F5FC4-2393-437A-BA69-35BEBF10B821}" type="presOf" srcId="{2F9E25C8-2577-4E27-AB8E-ED04C82E4896}" destId="{9CB52972-0ED8-4E72-BECF-D67B556B702D}" srcOrd="0" destOrd="0" presId="urn:microsoft.com/office/officeart/2005/8/layout/radial4"/>
    <dgm:cxn modelId="{6CD7ADA2-9033-4C99-8D63-FE0E97A30F4F}" type="presOf" srcId="{CE8A9713-BB47-42B0-AEF7-6E9D67EC91FE}" destId="{A1422928-30F9-4F04-B003-5635DDABABA8}" srcOrd="0" destOrd="0" presId="urn:microsoft.com/office/officeart/2005/8/layout/radial4"/>
    <dgm:cxn modelId="{99E1454F-9D3F-42B2-9B17-78ADC0AEC5E2}" srcId="{5FAA25B5-87F9-4EBD-A074-84D741AFF36B}" destId="{B4EAA023-1B66-4918-9F3F-C0EC94A9D17A}" srcOrd="0" destOrd="0" parTransId="{F2BBC75A-3DE0-477C-AFD3-E71B229C4C69}" sibTransId="{D999D609-5EB0-4247-B17F-165C8390EF2F}"/>
    <dgm:cxn modelId="{8F4EF047-5F19-400A-B830-013E28C77316}" type="presOf" srcId="{A5974F8E-8F62-4CEB-9E4D-4F7297DF5EC5}" destId="{9EE2E413-4A18-4030-9294-6D24B050C55D}" srcOrd="0" destOrd="0" presId="urn:microsoft.com/office/officeart/2005/8/layout/radial4"/>
    <dgm:cxn modelId="{4E26C96A-8B49-4BBE-8050-9BF6FEA65769}" srcId="{085AAA9B-85BE-489F-8A38-FD3D524A6491}" destId="{B049E1D5-E3CD-400F-933A-CD23551E7B55}" srcOrd="4" destOrd="0" parTransId="{A5974F8E-8F62-4CEB-9E4D-4F7297DF5EC5}" sibTransId="{FCCC2820-8772-478F-8DB1-F3398704796A}"/>
    <dgm:cxn modelId="{EF073853-B48D-4F01-951E-759048809E34}" type="presOf" srcId="{B049E1D5-E3CD-400F-933A-CD23551E7B55}" destId="{B7DECE8F-EF54-4186-873D-F4A686A68355}" srcOrd="0" destOrd="0" presId="urn:microsoft.com/office/officeart/2005/8/layout/radial4"/>
    <dgm:cxn modelId="{076E6508-B1AE-4C2E-A9A9-A0CB913EF988}" type="presOf" srcId="{1D344697-A5BF-492B-AF56-668EBAFD1AF3}" destId="{D42A4CF0-0671-41F6-B53D-E573192AE29F}" srcOrd="0" destOrd="0" presId="urn:microsoft.com/office/officeart/2005/8/layout/radial4"/>
    <dgm:cxn modelId="{70AAD5D4-63BD-493B-9C9B-AB77035FBC15}" type="presOf" srcId="{AA8C8533-E7C5-4C8E-AE72-1E4869E4905E}" destId="{AD131F2F-6C98-4AE7-A159-C7B5A9A9FCD0}" srcOrd="0" destOrd="0" presId="urn:microsoft.com/office/officeart/2005/8/layout/radial4"/>
    <dgm:cxn modelId="{2D45F02D-98DA-4A1F-9DA6-23286F539D3B}" type="presOf" srcId="{2681A0CE-52E4-43C4-9705-199DE5BC5A83}" destId="{C7605909-2BB2-4502-A557-D25B477903FF}" srcOrd="0" destOrd="0" presId="urn:microsoft.com/office/officeart/2005/8/layout/radial4"/>
    <dgm:cxn modelId="{79CF1FEA-76B4-4FF8-A754-240DEC960A19}" type="presOf" srcId="{E2820559-3362-422A-A6FF-269F0FC10608}" destId="{FC645AE9-D261-438F-A6FE-2A67B28E2BDC}" srcOrd="0" destOrd="0" presId="urn:microsoft.com/office/officeart/2005/8/layout/radial4"/>
    <dgm:cxn modelId="{FB06D758-7E18-46B2-904E-9F32FFC23AB9}" srcId="{085AAA9B-85BE-489F-8A38-FD3D524A6491}" destId="{AA8C8533-E7C5-4C8E-AE72-1E4869E4905E}" srcOrd="2" destOrd="0" parTransId="{44393AC7-B09B-4017-82AA-2C0FCBDD9586}" sibTransId="{78D3B28E-B74F-4757-A7D8-A444B23D8B9D}"/>
    <dgm:cxn modelId="{F9B992DE-1FF9-4399-9679-5D1B121B94A5}" type="presOf" srcId="{44393AC7-B09B-4017-82AA-2C0FCBDD9586}" destId="{79025664-B44D-4606-9F35-875840E8930D}" srcOrd="0" destOrd="0" presId="urn:microsoft.com/office/officeart/2005/8/layout/radial4"/>
    <dgm:cxn modelId="{5E8F9C6B-CFA9-44FC-9A03-0C8E22E5A2E0}" type="presOf" srcId="{A260CF96-E0AC-4D98-8584-CE23A62B67FC}" destId="{7BA132AA-8F85-4B52-B598-F9E34DA74EF6}" srcOrd="0" destOrd="0" presId="urn:microsoft.com/office/officeart/2005/8/layout/radial4"/>
    <dgm:cxn modelId="{37914C36-5693-44BB-92CA-EB9610050524}" srcId="{085AAA9B-85BE-489F-8A38-FD3D524A6491}" destId="{E2820559-3362-422A-A6FF-269F0FC10608}" srcOrd="3" destOrd="0" parTransId="{158C56F8-A402-41B6-AF2F-F41A48019351}" sibTransId="{D671217D-4160-4239-99D3-5128770A0D60}"/>
    <dgm:cxn modelId="{0821F029-DFF0-4FAC-BC04-711068B20DDD}" type="presOf" srcId="{5FAA25B5-87F9-4EBD-A074-84D741AFF36B}" destId="{3F31D976-2CB5-4033-BEC3-4DAF8512973A}" srcOrd="0" destOrd="0" presId="urn:microsoft.com/office/officeart/2005/8/layout/radial4"/>
    <dgm:cxn modelId="{223C679B-7C19-43DF-B56E-3CE6D9FAE507}" srcId="{2F9E25C8-2577-4E27-AB8E-ED04C82E4896}" destId="{085AAA9B-85BE-489F-8A38-FD3D524A6491}" srcOrd="0" destOrd="0" parTransId="{C930400B-9BC1-4B17-B718-32483457CFBA}" sibTransId="{53ED870C-CFDE-4045-B4CD-C5CE038E2B65}"/>
    <dgm:cxn modelId="{45C5AE80-2216-4863-B2E8-FFAB96898B9E}" type="presOf" srcId="{085AAA9B-85BE-489F-8A38-FD3D524A6491}" destId="{178023D8-D8C5-460F-A0BE-F64738A52479}" srcOrd="0" destOrd="0" presId="urn:microsoft.com/office/officeart/2005/8/layout/radial4"/>
    <dgm:cxn modelId="{F9852AF3-447A-4F8E-BD20-24F7DAA5464A}" type="presOf" srcId="{B4EAA023-1B66-4918-9F3F-C0EC94A9D17A}" destId="{3F31D976-2CB5-4033-BEC3-4DAF8512973A}" srcOrd="0" destOrd="1" presId="urn:microsoft.com/office/officeart/2005/8/layout/radial4"/>
    <dgm:cxn modelId="{C02902E0-46F1-467A-A636-1BB7C0DF9E45}" type="presOf" srcId="{1A5AC3B0-AA10-4CB6-91C6-99801B16C92E}" destId="{AC2537A4-B94B-4A31-BDFE-4858BB1689C3}" srcOrd="0" destOrd="0" presId="urn:microsoft.com/office/officeart/2005/8/layout/radial4"/>
    <dgm:cxn modelId="{667A0873-B132-4D41-A405-F13A443753E4}" type="presOf" srcId="{D435F34C-A5CF-42CD-A203-84F3474BF485}" destId="{EDB90BD9-091B-487C-B01F-6B8711369FD6}" srcOrd="0" destOrd="0" presId="urn:microsoft.com/office/officeart/2005/8/layout/radial4"/>
    <dgm:cxn modelId="{DFC2C9CC-EC0D-4AA4-9C99-E59D99AF3FEA}" type="presOf" srcId="{158C56F8-A402-41B6-AF2F-F41A48019351}" destId="{72FEE3F6-597D-490E-9FEC-2AC859551441}" srcOrd="0" destOrd="0" presId="urn:microsoft.com/office/officeart/2005/8/layout/radial4"/>
    <dgm:cxn modelId="{E1D4F965-BC8F-4554-B986-9CA8C4556218}" type="presOf" srcId="{F2DA3750-950E-489C-A794-981537183A9B}" destId="{3F31D976-2CB5-4033-BEC3-4DAF8512973A}" srcOrd="0" destOrd="3" presId="urn:microsoft.com/office/officeart/2005/8/layout/radial4"/>
    <dgm:cxn modelId="{3841EDBD-4A22-4EB2-A99D-BF2809741B40}" type="presParOf" srcId="{9CB52972-0ED8-4E72-BECF-D67B556B702D}" destId="{178023D8-D8C5-460F-A0BE-F64738A52479}" srcOrd="0" destOrd="0" presId="urn:microsoft.com/office/officeart/2005/8/layout/radial4"/>
    <dgm:cxn modelId="{BE5F5518-5D6E-4639-A4A1-0F5883D53440}" type="presParOf" srcId="{9CB52972-0ED8-4E72-BECF-D67B556B702D}" destId="{226F5724-947E-4A91-85D0-B5F5A58078B6}" srcOrd="1" destOrd="0" presId="urn:microsoft.com/office/officeart/2005/8/layout/radial4"/>
    <dgm:cxn modelId="{DD5088B5-C600-48D9-BC62-D46C157EE04D}" type="presParOf" srcId="{9CB52972-0ED8-4E72-BECF-D67B556B702D}" destId="{7BA132AA-8F85-4B52-B598-F9E34DA74EF6}" srcOrd="2" destOrd="0" presId="urn:microsoft.com/office/officeart/2005/8/layout/radial4"/>
    <dgm:cxn modelId="{9E8CA33B-5404-4631-91A1-D4DB02C71109}" type="presParOf" srcId="{9CB52972-0ED8-4E72-BECF-D67B556B702D}" destId="{AC2537A4-B94B-4A31-BDFE-4858BB1689C3}" srcOrd="3" destOrd="0" presId="urn:microsoft.com/office/officeart/2005/8/layout/radial4"/>
    <dgm:cxn modelId="{78A6A676-0F82-4638-A7D4-F21D46058CAC}" type="presParOf" srcId="{9CB52972-0ED8-4E72-BECF-D67B556B702D}" destId="{EDB90BD9-091B-487C-B01F-6B8711369FD6}" srcOrd="4" destOrd="0" presId="urn:microsoft.com/office/officeart/2005/8/layout/radial4"/>
    <dgm:cxn modelId="{8C9A6B4E-09A5-4F58-A390-CF2DD0D3BBA6}" type="presParOf" srcId="{9CB52972-0ED8-4E72-BECF-D67B556B702D}" destId="{79025664-B44D-4606-9F35-875840E8930D}" srcOrd="5" destOrd="0" presId="urn:microsoft.com/office/officeart/2005/8/layout/radial4"/>
    <dgm:cxn modelId="{D470E8EF-95EA-4257-B6C0-FFF079BC39CF}" type="presParOf" srcId="{9CB52972-0ED8-4E72-BECF-D67B556B702D}" destId="{AD131F2F-6C98-4AE7-A159-C7B5A9A9FCD0}" srcOrd="6" destOrd="0" presId="urn:microsoft.com/office/officeart/2005/8/layout/radial4"/>
    <dgm:cxn modelId="{156D9B86-0275-4B5E-9958-04580F192253}" type="presParOf" srcId="{9CB52972-0ED8-4E72-BECF-D67B556B702D}" destId="{72FEE3F6-597D-490E-9FEC-2AC859551441}" srcOrd="7" destOrd="0" presId="urn:microsoft.com/office/officeart/2005/8/layout/radial4"/>
    <dgm:cxn modelId="{E986704F-5904-414D-B4BB-EB3D5CFFCBA2}" type="presParOf" srcId="{9CB52972-0ED8-4E72-BECF-D67B556B702D}" destId="{FC645AE9-D261-438F-A6FE-2A67B28E2BDC}" srcOrd="8" destOrd="0" presId="urn:microsoft.com/office/officeart/2005/8/layout/radial4"/>
    <dgm:cxn modelId="{FCD40F91-4D6F-4706-AF4B-1E080DE5E79C}" type="presParOf" srcId="{9CB52972-0ED8-4E72-BECF-D67B556B702D}" destId="{9EE2E413-4A18-4030-9294-6D24B050C55D}" srcOrd="9" destOrd="0" presId="urn:microsoft.com/office/officeart/2005/8/layout/radial4"/>
    <dgm:cxn modelId="{28A56BAB-DEAE-4E0C-B132-863262CD3397}" type="presParOf" srcId="{9CB52972-0ED8-4E72-BECF-D67B556B702D}" destId="{B7DECE8F-EF54-4186-873D-F4A686A68355}" srcOrd="10" destOrd="0" presId="urn:microsoft.com/office/officeart/2005/8/layout/radial4"/>
    <dgm:cxn modelId="{BA4385F1-87FB-4C14-9DCC-D4926EF82032}" type="presParOf" srcId="{9CB52972-0ED8-4E72-BECF-D67B556B702D}" destId="{C7605909-2BB2-4502-A557-D25B477903FF}" srcOrd="11" destOrd="0" presId="urn:microsoft.com/office/officeart/2005/8/layout/radial4"/>
    <dgm:cxn modelId="{7CB997BD-6DD8-4020-B871-43309D66F077}" type="presParOf" srcId="{9CB52972-0ED8-4E72-BECF-D67B556B702D}" destId="{3F31D976-2CB5-4033-BEC3-4DAF8512973A}" srcOrd="12" destOrd="0" presId="urn:microsoft.com/office/officeart/2005/8/layout/radial4"/>
    <dgm:cxn modelId="{61889538-197E-439B-9273-5C9CF6681085}" type="presParOf" srcId="{9CB52972-0ED8-4E72-BECF-D67B556B702D}" destId="{A1422928-30F9-4F04-B003-5635DDABABA8}" srcOrd="13" destOrd="0" presId="urn:microsoft.com/office/officeart/2005/8/layout/radial4"/>
    <dgm:cxn modelId="{6E6AA864-44DF-4D90-ADDD-F035B38BA3C9}" type="presParOf" srcId="{9CB52972-0ED8-4E72-BECF-D67B556B702D}" destId="{D42A4CF0-0671-41F6-B53D-E573192AE29F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7D64F-64CD-465B-8C7A-8DE137E4769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7186DC5-F973-4671-8F98-C62359C35721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200" dirty="0" smtClean="0"/>
            <a:t>Local</a:t>
          </a:r>
          <a:endParaRPr lang="en-US" sz="3200" dirty="0"/>
        </a:p>
      </dgm:t>
    </dgm:pt>
    <dgm:pt modelId="{9BDAF5C8-4FB3-4A19-BF97-6C205AFD8C9E}" type="parTrans" cxnId="{58379E14-4D9C-4D29-B8B1-7690A038361C}">
      <dgm:prSet/>
      <dgm:spPr/>
      <dgm:t>
        <a:bodyPr/>
        <a:lstStyle/>
        <a:p>
          <a:endParaRPr lang="en-US"/>
        </a:p>
      </dgm:t>
    </dgm:pt>
    <dgm:pt modelId="{C7E2FCBF-4DD5-494D-9057-C71AEA771D91}" type="sibTrans" cxnId="{58379E14-4D9C-4D29-B8B1-7690A038361C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97B3EC6F-4CBB-461D-B9D3-781EE82270B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Global</a:t>
          </a:r>
          <a:endParaRPr lang="en-US" sz="3200" dirty="0"/>
        </a:p>
      </dgm:t>
    </dgm:pt>
    <dgm:pt modelId="{1056A7B6-9EFB-435E-BDC1-AD07255B6E6F}" type="parTrans" cxnId="{216CF549-1BBE-4C97-9EF2-5F7F372141E8}">
      <dgm:prSet/>
      <dgm:spPr/>
      <dgm:t>
        <a:bodyPr/>
        <a:lstStyle/>
        <a:p>
          <a:endParaRPr lang="en-US"/>
        </a:p>
      </dgm:t>
    </dgm:pt>
    <dgm:pt modelId="{1BD81C2C-8394-4B3B-8045-89B30FD5E89D}" type="sibTrans" cxnId="{216CF549-1BBE-4C97-9EF2-5F7F372141E8}">
      <dgm:prSet/>
      <dgm:spPr/>
      <dgm:t>
        <a:bodyPr/>
        <a:lstStyle/>
        <a:p>
          <a:endParaRPr lang="en-US"/>
        </a:p>
      </dgm:t>
    </dgm:pt>
    <dgm:pt modelId="{76F807CB-641C-4A19-BEB7-1783FB1991EC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Screen</a:t>
          </a:r>
          <a:endParaRPr lang="en-US" sz="3200" dirty="0"/>
        </a:p>
      </dgm:t>
    </dgm:pt>
    <dgm:pt modelId="{ECDE0F7F-F0B4-4C3F-8CE2-112A9F85501E}" type="parTrans" cxnId="{E96B6414-8DEC-4FA7-B951-C3AA28A0DEA1}">
      <dgm:prSet/>
      <dgm:spPr/>
      <dgm:t>
        <a:bodyPr/>
        <a:lstStyle/>
        <a:p>
          <a:endParaRPr lang="en-US"/>
        </a:p>
      </dgm:t>
    </dgm:pt>
    <dgm:pt modelId="{E49CDA32-B7A3-4788-A24C-433D279D97C8}" type="sibTrans" cxnId="{E96B6414-8DEC-4FA7-B951-C3AA28A0DEA1}">
      <dgm:prSet/>
      <dgm:spPr/>
      <dgm:t>
        <a:bodyPr/>
        <a:lstStyle/>
        <a:p>
          <a:endParaRPr lang="en-US"/>
        </a:p>
      </dgm:t>
    </dgm:pt>
    <dgm:pt modelId="{8266FAD6-D9E2-4709-AEF8-70B6BAA609FE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Camera</a:t>
          </a:r>
          <a:endParaRPr lang="en-US" sz="3200" dirty="0"/>
        </a:p>
      </dgm:t>
    </dgm:pt>
    <dgm:pt modelId="{0656D13C-9645-41C6-B8AF-28804ECA9EDB}" type="parTrans" cxnId="{C56F3EF8-6A1E-4C34-8174-D5C81DDB0BE4}">
      <dgm:prSet/>
      <dgm:spPr/>
      <dgm:t>
        <a:bodyPr/>
        <a:lstStyle/>
        <a:p>
          <a:endParaRPr lang="en-US"/>
        </a:p>
      </dgm:t>
    </dgm:pt>
    <dgm:pt modelId="{87A6B147-849D-4E89-83DC-1D4B85CA2458}" type="sibTrans" cxnId="{C56F3EF8-6A1E-4C34-8174-D5C81DDB0BE4}">
      <dgm:prSet/>
      <dgm:spPr/>
      <dgm:t>
        <a:bodyPr/>
        <a:lstStyle/>
        <a:p>
          <a:endParaRPr lang="en-US"/>
        </a:p>
      </dgm:t>
    </dgm:pt>
    <dgm:pt modelId="{FE0052DC-3CAF-4F4A-9D4F-16B9F892EFE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/>
            <a:t>Object geometry</a:t>
          </a:r>
          <a:endParaRPr lang="en-US" sz="1800" dirty="0"/>
        </a:p>
      </dgm:t>
    </dgm:pt>
    <dgm:pt modelId="{FFDE44A2-533A-404D-B32F-A4DB645E0D12}" type="parTrans" cxnId="{7F2A1499-722C-4BF5-878E-7858405C6ED5}">
      <dgm:prSet/>
      <dgm:spPr/>
      <dgm:t>
        <a:bodyPr/>
        <a:lstStyle/>
        <a:p>
          <a:endParaRPr lang="en-US"/>
        </a:p>
      </dgm:t>
    </dgm:pt>
    <dgm:pt modelId="{A7C56821-C2A4-4375-9D06-FBAC2F8A3E71}" type="sibTrans" cxnId="{7F2A1499-722C-4BF5-878E-7858405C6ED5}">
      <dgm:prSet/>
      <dgm:spPr/>
      <dgm:t>
        <a:bodyPr/>
        <a:lstStyle/>
        <a:p>
          <a:endParaRPr lang="en-US"/>
        </a:p>
      </dgm:t>
    </dgm:pt>
    <dgm:pt modelId="{A0F6EFD9-2692-4A7A-8FA1-2E7BFEEE28D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Transforms of objects in world</a:t>
          </a:r>
          <a:endParaRPr lang="en-US" sz="1800" dirty="0"/>
        </a:p>
      </dgm:t>
    </dgm:pt>
    <dgm:pt modelId="{A59EFE32-62FC-4675-A330-66B56185BF1E}" type="parTrans" cxnId="{23F07752-A4EE-45A4-BD25-CEBFE7630DCF}">
      <dgm:prSet/>
      <dgm:spPr/>
      <dgm:t>
        <a:bodyPr/>
        <a:lstStyle/>
        <a:p>
          <a:endParaRPr lang="en-US"/>
        </a:p>
      </dgm:t>
    </dgm:pt>
    <dgm:pt modelId="{0D82F5FF-AB42-4D01-B4F5-AC9781E55BB1}" type="sibTrans" cxnId="{23F07752-A4EE-45A4-BD25-CEBFE7630DCF}">
      <dgm:prSet/>
      <dgm:spPr/>
      <dgm:t>
        <a:bodyPr/>
        <a:lstStyle/>
        <a:p>
          <a:endParaRPr lang="en-US"/>
        </a:p>
      </dgm:t>
    </dgm:pt>
    <dgm:pt modelId="{84F7AB28-0F25-41A9-B5B4-F4D4655BCF0C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World aligned with camera</a:t>
          </a:r>
          <a:endParaRPr lang="en-US" sz="1800" dirty="0"/>
        </a:p>
      </dgm:t>
    </dgm:pt>
    <dgm:pt modelId="{E9A2C091-1724-4EAB-9304-70A7748FD15E}" type="parTrans" cxnId="{6DA34A31-A35D-4D84-BD79-8A0609B59474}">
      <dgm:prSet/>
      <dgm:spPr/>
      <dgm:t>
        <a:bodyPr/>
        <a:lstStyle/>
        <a:p>
          <a:endParaRPr lang="en-US"/>
        </a:p>
      </dgm:t>
    </dgm:pt>
    <dgm:pt modelId="{09C759DE-C5EC-4239-955E-8158A0289510}" type="sibTrans" cxnId="{6DA34A31-A35D-4D84-BD79-8A0609B59474}">
      <dgm:prSet/>
      <dgm:spPr/>
      <dgm:t>
        <a:bodyPr/>
        <a:lstStyle/>
        <a:p>
          <a:endParaRPr lang="en-US"/>
        </a:p>
      </dgm:t>
    </dgm:pt>
    <dgm:pt modelId="{38A71B6D-B13E-4398-AB29-899D9050D9E3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Projective transform from cone to view box</a:t>
          </a:r>
          <a:endParaRPr lang="en-US" sz="1800" dirty="0"/>
        </a:p>
      </dgm:t>
    </dgm:pt>
    <dgm:pt modelId="{7A41B345-CB5B-4FB5-8840-374172727216}" type="parTrans" cxnId="{5808CA57-7F0F-4AEA-8388-CC7E2B211902}">
      <dgm:prSet/>
      <dgm:spPr/>
      <dgm:t>
        <a:bodyPr/>
        <a:lstStyle/>
        <a:p>
          <a:endParaRPr lang="en-US"/>
        </a:p>
      </dgm:t>
    </dgm:pt>
    <dgm:pt modelId="{26D08256-486C-48B8-8AC2-811675255500}" type="sibTrans" cxnId="{5808CA57-7F0F-4AEA-8388-CC7E2B211902}">
      <dgm:prSet/>
      <dgm:spPr/>
      <dgm:t>
        <a:bodyPr/>
        <a:lstStyle/>
        <a:p>
          <a:endParaRPr lang="en-US"/>
        </a:p>
      </dgm:t>
    </dgm:pt>
    <dgm:pt modelId="{71AD1A6C-78DF-42CA-97E4-05F5FFB4EBBD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Flattens 3D box to 2D rectangle</a:t>
          </a:r>
          <a:endParaRPr lang="en-US" sz="1800" dirty="0"/>
        </a:p>
      </dgm:t>
    </dgm:pt>
    <dgm:pt modelId="{7324A218-2B5C-4829-8F7A-DE94E841A251}" type="parTrans" cxnId="{49E58594-E888-492C-9DC0-F3FACEE07AB9}">
      <dgm:prSet/>
      <dgm:spPr/>
      <dgm:t>
        <a:bodyPr/>
        <a:lstStyle/>
        <a:p>
          <a:endParaRPr lang="en-US"/>
        </a:p>
      </dgm:t>
    </dgm:pt>
    <dgm:pt modelId="{AF27A4AC-8BB2-409D-9F3F-E857127759AA}" type="sibTrans" cxnId="{49E58594-E888-492C-9DC0-F3FACEE07AB9}">
      <dgm:prSet/>
      <dgm:spPr/>
      <dgm:t>
        <a:bodyPr/>
        <a:lstStyle/>
        <a:p>
          <a:endParaRPr lang="en-US"/>
        </a:p>
      </dgm:t>
    </dgm:pt>
    <dgm:pt modelId="{C677BAC6-A8F7-41FE-A65D-16AA6395B660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View</a:t>
          </a:r>
          <a:endParaRPr lang="en-US" sz="3200" dirty="0"/>
        </a:p>
      </dgm:t>
    </dgm:pt>
    <dgm:pt modelId="{0AC9BFA8-B798-494B-B976-29792A1A03FC}" type="sibTrans" cxnId="{3465DED5-B9F2-4281-95D0-EAC8B9F1607B}">
      <dgm:prSet/>
      <dgm:spPr/>
      <dgm:t>
        <a:bodyPr/>
        <a:lstStyle/>
        <a:p>
          <a:endParaRPr lang="en-US"/>
        </a:p>
      </dgm:t>
    </dgm:pt>
    <dgm:pt modelId="{403864BA-D53E-4B0F-9220-D111DB5BE4FB}" type="parTrans" cxnId="{3465DED5-B9F2-4281-95D0-EAC8B9F1607B}">
      <dgm:prSet/>
      <dgm:spPr/>
      <dgm:t>
        <a:bodyPr/>
        <a:lstStyle/>
        <a:p>
          <a:endParaRPr lang="en-US"/>
        </a:p>
      </dgm:t>
    </dgm:pt>
    <dgm:pt modelId="{20DDA62C-79D6-4922-A69A-47CE0596DB0F}" type="pres">
      <dgm:prSet presAssocID="{1267D64F-64CD-465B-8C7A-8DE137E47699}" presName="Name0" presStyleCnt="0">
        <dgm:presLayoutVars>
          <dgm:dir/>
          <dgm:resizeHandles val="exact"/>
        </dgm:presLayoutVars>
      </dgm:prSet>
      <dgm:spPr/>
    </dgm:pt>
    <dgm:pt modelId="{5DB6283C-4CC7-43AC-8367-C4EAAC374DBC}" type="pres">
      <dgm:prSet presAssocID="{A7186DC5-F973-4671-8F98-C62359C35721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55AA348-91E3-4F84-A9D9-25F056622359}" type="pres">
      <dgm:prSet presAssocID="{C7E2FCBF-4DD5-494D-9057-C71AEA771D91}" presName="sibTrans" presStyleLbl="sibTrans2D1" presStyleIdx="0" presStyleCnt="4"/>
      <dgm:spPr/>
    </dgm:pt>
    <dgm:pt modelId="{474AD764-85D3-42D1-9509-D53A1C2D8A73}" type="pres">
      <dgm:prSet presAssocID="{C7E2FCBF-4DD5-494D-9057-C71AEA771D91}" presName="connectorText" presStyleLbl="sibTrans2D1" presStyleIdx="0" presStyleCnt="4"/>
      <dgm:spPr/>
    </dgm:pt>
    <dgm:pt modelId="{2DCB72FF-876E-4BF6-B631-E70617F03BF8}" type="pres">
      <dgm:prSet presAssocID="{97B3EC6F-4CBB-461D-B9D3-781EE82270BA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371F7A7-5DCA-480C-8091-E077A84C881B}" type="pres">
      <dgm:prSet presAssocID="{1BD81C2C-8394-4B3B-8045-89B30FD5E89D}" presName="sibTrans" presStyleLbl="sibTrans2D1" presStyleIdx="1" presStyleCnt="4"/>
      <dgm:spPr/>
    </dgm:pt>
    <dgm:pt modelId="{A1BDA6CD-9B1C-4A3F-9307-3C38476BE634}" type="pres">
      <dgm:prSet presAssocID="{1BD81C2C-8394-4B3B-8045-89B30FD5E89D}" presName="connectorText" presStyleLbl="sibTrans2D1" presStyleIdx="1" presStyleCnt="4"/>
      <dgm:spPr/>
    </dgm:pt>
    <dgm:pt modelId="{0C3FFF82-FF4A-400B-B66F-364CF4B316DB}" type="pres">
      <dgm:prSet presAssocID="{8266FAD6-D9E2-4709-AEF8-70B6BAA609FE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6AD5036-A190-46FB-A380-FDEAC07881CA}" type="pres">
      <dgm:prSet presAssocID="{87A6B147-849D-4E89-83DC-1D4B85CA2458}" presName="sibTrans" presStyleLbl="sibTrans2D1" presStyleIdx="2" presStyleCnt="4"/>
      <dgm:spPr/>
    </dgm:pt>
    <dgm:pt modelId="{FC76A786-E80A-49A0-9801-230B1C70E310}" type="pres">
      <dgm:prSet presAssocID="{87A6B147-849D-4E89-83DC-1D4B85CA2458}" presName="connectorText" presStyleLbl="sibTrans2D1" presStyleIdx="2" presStyleCnt="4"/>
      <dgm:spPr/>
    </dgm:pt>
    <dgm:pt modelId="{780C4D81-A4AE-4776-86ED-D90364C130D3}" type="pres">
      <dgm:prSet presAssocID="{C677BAC6-A8F7-41FE-A65D-16AA6395B660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0194019-34DA-4375-8274-E004200988AB}" type="pres">
      <dgm:prSet presAssocID="{0AC9BFA8-B798-494B-B976-29792A1A03FC}" presName="sibTrans" presStyleLbl="sibTrans2D1" presStyleIdx="3" presStyleCnt="4"/>
      <dgm:spPr/>
    </dgm:pt>
    <dgm:pt modelId="{72654540-57F2-4DCB-8BE3-8E51CA99B78D}" type="pres">
      <dgm:prSet presAssocID="{0AC9BFA8-B798-494B-B976-29792A1A03FC}" presName="connectorText" presStyleLbl="sibTrans2D1" presStyleIdx="3" presStyleCnt="4"/>
      <dgm:spPr/>
    </dgm:pt>
    <dgm:pt modelId="{B6662B94-B79D-4AC3-9978-3E850FD79111}" type="pres">
      <dgm:prSet presAssocID="{76F807CB-641C-4A19-BEB7-1783FB1991EC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91FB8C9-750E-4EC1-83F9-FE62ED69BFFA}" type="presOf" srcId="{1BD81C2C-8394-4B3B-8045-89B30FD5E89D}" destId="{4371F7A7-5DCA-480C-8091-E077A84C881B}" srcOrd="0" destOrd="0" presId="urn:microsoft.com/office/officeart/2005/8/layout/process1"/>
    <dgm:cxn modelId="{F99B4F55-C9B7-438E-8801-752A17E9C29A}" type="presOf" srcId="{8266FAD6-D9E2-4709-AEF8-70B6BAA609FE}" destId="{0C3FFF82-FF4A-400B-B66F-364CF4B316DB}" srcOrd="0" destOrd="0" presId="urn:microsoft.com/office/officeart/2005/8/layout/process1"/>
    <dgm:cxn modelId="{EC2B317C-5333-4261-B630-797A6971274D}" type="presOf" srcId="{84F7AB28-0F25-41A9-B5B4-F4D4655BCF0C}" destId="{0C3FFF82-FF4A-400B-B66F-364CF4B316DB}" srcOrd="0" destOrd="1" presId="urn:microsoft.com/office/officeart/2005/8/layout/process1"/>
    <dgm:cxn modelId="{F9A6EFD2-D8D0-412A-A401-AFE9E9FE3C3F}" type="presOf" srcId="{A7186DC5-F973-4671-8F98-C62359C35721}" destId="{5DB6283C-4CC7-43AC-8367-C4EAAC374DBC}" srcOrd="0" destOrd="0" presId="urn:microsoft.com/office/officeart/2005/8/layout/process1"/>
    <dgm:cxn modelId="{4A63D5B1-0ACD-48D1-A365-C69A51CBD2C6}" type="presOf" srcId="{38A71B6D-B13E-4398-AB29-899D9050D9E3}" destId="{780C4D81-A4AE-4776-86ED-D90364C130D3}" srcOrd="0" destOrd="1" presId="urn:microsoft.com/office/officeart/2005/8/layout/process1"/>
    <dgm:cxn modelId="{BCF6A295-7521-4BDB-94BF-6B1BB8BDB258}" type="presOf" srcId="{97B3EC6F-4CBB-461D-B9D3-781EE82270BA}" destId="{2DCB72FF-876E-4BF6-B631-E70617F03BF8}" srcOrd="0" destOrd="0" presId="urn:microsoft.com/office/officeart/2005/8/layout/process1"/>
    <dgm:cxn modelId="{4965D705-589F-485B-9253-C0102AC06245}" type="presOf" srcId="{87A6B147-849D-4E89-83DC-1D4B85CA2458}" destId="{36AD5036-A190-46FB-A380-FDEAC07881CA}" srcOrd="0" destOrd="0" presId="urn:microsoft.com/office/officeart/2005/8/layout/process1"/>
    <dgm:cxn modelId="{58379E14-4D9C-4D29-B8B1-7690A038361C}" srcId="{1267D64F-64CD-465B-8C7A-8DE137E47699}" destId="{A7186DC5-F973-4671-8F98-C62359C35721}" srcOrd="0" destOrd="0" parTransId="{9BDAF5C8-4FB3-4A19-BF97-6C205AFD8C9E}" sibTransId="{C7E2FCBF-4DD5-494D-9057-C71AEA771D91}"/>
    <dgm:cxn modelId="{3465DED5-B9F2-4281-95D0-EAC8B9F1607B}" srcId="{1267D64F-64CD-465B-8C7A-8DE137E47699}" destId="{C677BAC6-A8F7-41FE-A65D-16AA6395B660}" srcOrd="3" destOrd="0" parTransId="{403864BA-D53E-4B0F-9220-D111DB5BE4FB}" sibTransId="{0AC9BFA8-B798-494B-B976-29792A1A03FC}"/>
    <dgm:cxn modelId="{87DFC679-842E-4F28-87ED-CF3693F09499}" type="presOf" srcId="{FE0052DC-3CAF-4F4A-9D4F-16B9F892EFEB}" destId="{5DB6283C-4CC7-43AC-8367-C4EAAC374DBC}" srcOrd="0" destOrd="1" presId="urn:microsoft.com/office/officeart/2005/8/layout/process1"/>
    <dgm:cxn modelId="{8F1647BD-32E8-4357-B320-C9E614A214BD}" type="presOf" srcId="{C677BAC6-A8F7-41FE-A65D-16AA6395B660}" destId="{780C4D81-A4AE-4776-86ED-D90364C130D3}" srcOrd="0" destOrd="0" presId="urn:microsoft.com/office/officeart/2005/8/layout/process1"/>
    <dgm:cxn modelId="{6DA34A31-A35D-4D84-BD79-8A0609B59474}" srcId="{8266FAD6-D9E2-4709-AEF8-70B6BAA609FE}" destId="{84F7AB28-0F25-41A9-B5B4-F4D4655BCF0C}" srcOrd="0" destOrd="0" parTransId="{E9A2C091-1724-4EAB-9304-70A7748FD15E}" sibTransId="{09C759DE-C5EC-4239-955E-8158A0289510}"/>
    <dgm:cxn modelId="{EB1092A8-89C0-46F8-BCAB-3ED4876EA87D}" type="presOf" srcId="{1267D64F-64CD-465B-8C7A-8DE137E47699}" destId="{20DDA62C-79D6-4922-A69A-47CE0596DB0F}" srcOrd="0" destOrd="0" presId="urn:microsoft.com/office/officeart/2005/8/layout/process1"/>
    <dgm:cxn modelId="{94E42BCF-352C-4172-9906-1A354718AEF0}" type="presOf" srcId="{0AC9BFA8-B798-494B-B976-29792A1A03FC}" destId="{72654540-57F2-4DCB-8BE3-8E51CA99B78D}" srcOrd="1" destOrd="0" presId="urn:microsoft.com/office/officeart/2005/8/layout/process1"/>
    <dgm:cxn modelId="{E1D6A38B-646F-43BD-A4EE-FA34EF19DB81}" type="presOf" srcId="{0AC9BFA8-B798-494B-B976-29792A1A03FC}" destId="{50194019-34DA-4375-8274-E004200988AB}" srcOrd="0" destOrd="0" presId="urn:microsoft.com/office/officeart/2005/8/layout/process1"/>
    <dgm:cxn modelId="{7C99E315-8EF4-4555-82F6-D68AE812D3B2}" type="presOf" srcId="{76F807CB-641C-4A19-BEB7-1783FB1991EC}" destId="{B6662B94-B79D-4AC3-9978-3E850FD79111}" srcOrd="0" destOrd="0" presId="urn:microsoft.com/office/officeart/2005/8/layout/process1"/>
    <dgm:cxn modelId="{2B437FBF-04C9-4C0B-A7D4-12E75DDC581E}" type="presOf" srcId="{1BD81C2C-8394-4B3B-8045-89B30FD5E89D}" destId="{A1BDA6CD-9B1C-4A3F-9307-3C38476BE634}" srcOrd="1" destOrd="0" presId="urn:microsoft.com/office/officeart/2005/8/layout/process1"/>
    <dgm:cxn modelId="{E78F1BB3-8AC9-4AA2-AD7E-8CE5A318F31A}" type="presOf" srcId="{87A6B147-849D-4E89-83DC-1D4B85CA2458}" destId="{FC76A786-E80A-49A0-9801-230B1C70E310}" srcOrd="1" destOrd="0" presId="urn:microsoft.com/office/officeart/2005/8/layout/process1"/>
    <dgm:cxn modelId="{6C3145B7-34F7-445B-AD2D-E111EC90A347}" type="presOf" srcId="{C7E2FCBF-4DD5-494D-9057-C71AEA771D91}" destId="{474AD764-85D3-42D1-9509-D53A1C2D8A73}" srcOrd="1" destOrd="0" presId="urn:microsoft.com/office/officeart/2005/8/layout/process1"/>
    <dgm:cxn modelId="{C56F3EF8-6A1E-4C34-8174-D5C81DDB0BE4}" srcId="{1267D64F-64CD-465B-8C7A-8DE137E47699}" destId="{8266FAD6-D9E2-4709-AEF8-70B6BAA609FE}" srcOrd="2" destOrd="0" parTransId="{0656D13C-9645-41C6-B8AF-28804ECA9EDB}" sibTransId="{87A6B147-849D-4E89-83DC-1D4B85CA2458}"/>
    <dgm:cxn modelId="{E96B6414-8DEC-4FA7-B951-C3AA28A0DEA1}" srcId="{1267D64F-64CD-465B-8C7A-8DE137E47699}" destId="{76F807CB-641C-4A19-BEB7-1783FB1991EC}" srcOrd="4" destOrd="0" parTransId="{ECDE0F7F-F0B4-4C3F-8CE2-112A9F85501E}" sibTransId="{E49CDA32-B7A3-4788-A24C-433D279D97C8}"/>
    <dgm:cxn modelId="{5808CA57-7F0F-4AEA-8388-CC7E2B211902}" srcId="{C677BAC6-A8F7-41FE-A65D-16AA6395B660}" destId="{38A71B6D-B13E-4398-AB29-899D9050D9E3}" srcOrd="0" destOrd="0" parTransId="{7A41B345-CB5B-4FB5-8840-374172727216}" sibTransId="{26D08256-486C-48B8-8AC2-811675255500}"/>
    <dgm:cxn modelId="{7F2A1499-722C-4BF5-878E-7858405C6ED5}" srcId="{A7186DC5-F973-4671-8F98-C62359C35721}" destId="{FE0052DC-3CAF-4F4A-9D4F-16B9F892EFEB}" srcOrd="0" destOrd="0" parTransId="{FFDE44A2-533A-404D-B32F-A4DB645E0D12}" sibTransId="{A7C56821-C2A4-4375-9D06-FBAC2F8A3E71}"/>
    <dgm:cxn modelId="{67754734-C3AF-4539-94C6-030B34850D18}" type="presOf" srcId="{71AD1A6C-78DF-42CA-97E4-05F5FFB4EBBD}" destId="{B6662B94-B79D-4AC3-9978-3E850FD79111}" srcOrd="0" destOrd="1" presId="urn:microsoft.com/office/officeart/2005/8/layout/process1"/>
    <dgm:cxn modelId="{38AA4F96-34CE-40C3-90E4-3FC16B514B80}" type="presOf" srcId="{A0F6EFD9-2692-4A7A-8FA1-2E7BFEEE28D8}" destId="{2DCB72FF-876E-4BF6-B631-E70617F03BF8}" srcOrd="0" destOrd="1" presId="urn:microsoft.com/office/officeart/2005/8/layout/process1"/>
    <dgm:cxn modelId="{216CF549-1BBE-4C97-9EF2-5F7F372141E8}" srcId="{1267D64F-64CD-465B-8C7A-8DE137E47699}" destId="{97B3EC6F-4CBB-461D-B9D3-781EE82270BA}" srcOrd="1" destOrd="0" parTransId="{1056A7B6-9EFB-435E-BDC1-AD07255B6E6F}" sibTransId="{1BD81C2C-8394-4B3B-8045-89B30FD5E89D}"/>
    <dgm:cxn modelId="{49E58594-E888-492C-9DC0-F3FACEE07AB9}" srcId="{76F807CB-641C-4A19-BEB7-1783FB1991EC}" destId="{71AD1A6C-78DF-42CA-97E4-05F5FFB4EBBD}" srcOrd="0" destOrd="0" parTransId="{7324A218-2B5C-4829-8F7A-DE94E841A251}" sibTransId="{AF27A4AC-8BB2-409D-9F3F-E857127759AA}"/>
    <dgm:cxn modelId="{23F07752-A4EE-45A4-BD25-CEBFE7630DCF}" srcId="{97B3EC6F-4CBB-461D-B9D3-781EE82270BA}" destId="{A0F6EFD9-2692-4A7A-8FA1-2E7BFEEE28D8}" srcOrd="0" destOrd="0" parTransId="{A59EFE32-62FC-4675-A330-66B56185BF1E}" sibTransId="{0D82F5FF-AB42-4D01-B4F5-AC9781E55BB1}"/>
    <dgm:cxn modelId="{5500A52B-BF3D-42B0-BF52-01B069F8A538}" type="presOf" srcId="{C7E2FCBF-4DD5-494D-9057-C71AEA771D91}" destId="{555AA348-91E3-4F84-A9D9-25F056622359}" srcOrd="0" destOrd="0" presId="urn:microsoft.com/office/officeart/2005/8/layout/process1"/>
    <dgm:cxn modelId="{D85EA0EC-E96E-46B8-A059-37CCEB3EB3F5}" type="presParOf" srcId="{20DDA62C-79D6-4922-A69A-47CE0596DB0F}" destId="{5DB6283C-4CC7-43AC-8367-C4EAAC374DBC}" srcOrd="0" destOrd="0" presId="urn:microsoft.com/office/officeart/2005/8/layout/process1"/>
    <dgm:cxn modelId="{84FA3AA4-19D0-43B9-8835-E2BB813DCA36}" type="presParOf" srcId="{20DDA62C-79D6-4922-A69A-47CE0596DB0F}" destId="{555AA348-91E3-4F84-A9D9-25F056622359}" srcOrd="1" destOrd="0" presId="urn:microsoft.com/office/officeart/2005/8/layout/process1"/>
    <dgm:cxn modelId="{A7881B57-B617-4307-BFEC-F9FC780121C5}" type="presParOf" srcId="{555AA348-91E3-4F84-A9D9-25F056622359}" destId="{474AD764-85D3-42D1-9509-D53A1C2D8A73}" srcOrd="0" destOrd="0" presId="urn:microsoft.com/office/officeart/2005/8/layout/process1"/>
    <dgm:cxn modelId="{A4CE10E8-AF7F-48B7-A7AD-F4B0F13A2F4E}" type="presParOf" srcId="{20DDA62C-79D6-4922-A69A-47CE0596DB0F}" destId="{2DCB72FF-876E-4BF6-B631-E70617F03BF8}" srcOrd="2" destOrd="0" presId="urn:microsoft.com/office/officeart/2005/8/layout/process1"/>
    <dgm:cxn modelId="{BE6529B2-5FCB-4BE0-BF70-151F457FEA6E}" type="presParOf" srcId="{20DDA62C-79D6-4922-A69A-47CE0596DB0F}" destId="{4371F7A7-5DCA-480C-8091-E077A84C881B}" srcOrd="3" destOrd="0" presId="urn:microsoft.com/office/officeart/2005/8/layout/process1"/>
    <dgm:cxn modelId="{21224F73-B3CD-4DA4-AFC3-B331E32EAE83}" type="presParOf" srcId="{4371F7A7-5DCA-480C-8091-E077A84C881B}" destId="{A1BDA6CD-9B1C-4A3F-9307-3C38476BE634}" srcOrd="0" destOrd="0" presId="urn:microsoft.com/office/officeart/2005/8/layout/process1"/>
    <dgm:cxn modelId="{C8718400-8065-4967-8433-669AC70A9197}" type="presParOf" srcId="{20DDA62C-79D6-4922-A69A-47CE0596DB0F}" destId="{0C3FFF82-FF4A-400B-B66F-364CF4B316DB}" srcOrd="4" destOrd="0" presId="urn:microsoft.com/office/officeart/2005/8/layout/process1"/>
    <dgm:cxn modelId="{60180FA5-148A-47AF-AFD8-E0548041C55F}" type="presParOf" srcId="{20DDA62C-79D6-4922-A69A-47CE0596DB0F}" destId="{36AD5036-A190-46FB-A380-FDEAC07881CA}" srcOrd="5" destOrd="0" presId="urn:microsoft.com/office/officeart/2005/8/layout/process1"/>
    <dgm:cxn modelId="{53848961-2015-4619-95BF-C23FECD345E7}" type="presParOf" srcId="{36AD5036-A190-46FB-A380-FDEAC07881CA}" destId="{FC76A786-E80A-49A0-9801-230B1C70E310}" srcOrd="0" destOrd="0" presId="urn:microsoft.com/office/officeart/2005/8/layout/process1"/>
    <dgm:cxn modelId="{02B75F5F-0C12-42CB-A4AB-57F954189343}" type="presParOf" srcId="{20DDA62C-79D6-4922-A69A-47CE0596DB0F}" destId="{780C4D81-A4AE-4776-86ED-D90364C130D3}" srcOrd="6" destOrd="0" presId="urn:microsoft.com/office/officeart/2005/8/layout/process1"/>
    <dgm:cxn modelId="{96FC7EBA-C9E1-48CF-8B1E-6FDA2A97E428}" type="presParOf" srcId="{20DDA62C-79D6-4922-A69A-47CE0596DB0F}" destId="{50194019-34DA-4375-8274-E004200988AB}" srcOrd="7" destOrd="0" presId="urn:microsoft.com/office/officeart/2005/8/layout/process1"/>
    <dgm:cxn modelId="{5163341B-F439-40E9-A4EC-C7822F8DA978}" type="presParOf" srcId="{50194019-34DA-4375-8274-E004200988AB}" destId="{72654540-57F2-4DCB-8BE3-8E51CA99B78D}" srcOrd="0" destOrd="0" presId="urn:microsoft.com/office/officeart/2005/8/layout/process1"/>
    <dgm:cxn modelId="{72CEA90D-5DD5-42C9-8892-6901A8AF809E}" type="presParOf" srcId="{20DDA62C-79D6-4922-A69A-47CE0596DB0F}" destId="{B6662B94-B79D-4AC3-9978-3E850FD791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023D8-D8C5-460F-A0BE-F64738A52479}">
      <dsp:nvSpPr>
        <dsp:cNvPr id="0" name=""/>
        <dsp:cNvSpPr/>
      </dsp:nvSpPr>
      <dsp:spPr>
        <a:xfrm>
          <a:off x="4071098" y="3437658"/>
          <a:ext cx="2373403" cy="2373403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DirectX</a:t>
          </a:r>
          <a:endParaRPr lang="en-US" sz="4200" kern="1200" dirty="0"/>
        </a:p>
      </dsp:txBody>
      <dsp:txXfrm>
        <a:off x="4418675" y="3785235"/>
        <a:ext cx="1678249" cy="1678249"/>
      </dsp:txXfrm>
    </dsp:sp>
    <dsp:sp modelId="{226F5724-947E-4A91-85D0-B5F5A58078B6}">
      <dsp:nvSpPr>
        <dsp:cNvPr id="0" name=""/>
        <dsp:cNvSpPr/>
      </dsp:nvSpPr>
      <dsp:spPr>
        <a:xfrm rot="10800000">
          <a:off x="1298768" y="4286150"/>
          <a:ext cx="2619851" cy="676420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BA132AA-8F85-4B52-B598-F9E34DA74EF6}">
      <dsp:nvSpPr>
        <dsp:cNvPr id="0" name=""/>
        <dsp:cNvSpPr/>
      </dsp:nvSpPr>
      <dsp:spPr>
        <a:xfrm>
          <a:off x="468077" y="3959807"/>
          <a:ext cx="1661382" cy="1329106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Direct3D</a:t>
          </a:r>
          <a:endParaRPr lang="en-US" sz="1900" kern="1200" dirty="0"/>
        </a:p>
      </dsp:txBody>
      <dsp:txXfrm>
        <a:off x="468077" y="3959807"/>
        <a:ext cx="1661382" cy="1329106"/>
      </dsp:txXfrm>
    </dsp:sp>
    <dsp:sp modelId="{AC2537A4-B94B-4A31-BDFE-4858BB1689C3}">
      <dsp:nvSpPr>
        <dsp:cNvPr id="0" name=""/>
        <dsp:cNvSpPr/>
      </dsp:nvSpPr>
      <dsp:spPr>
        <a:xfrm rot="12600000">
          <a:off x="1653681" y="2961597"/>
          <a:ext cx="2619851" cy="676420"/>
        </a:xfrm>
        <a:prstGeom prst="leftArrow">
          <a:avLst>
            <a:gd name="adj1" fmla="val 60000"/>
            <a:gd name="adj2" fmla="val 50000"/>
          </a:avLst>
        </a:prstGeom>
        <a:solidFill>
          <a:srgbClr val="2D95C9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90BD9-091B-487C-B01F-6B8711369FD6}">
      <dsp:nvSpPr>
        <dsp:cNvPr id="0" name=""/>
        <dsp:cNvSpPr/>
      </dsp:nvSpPr>
      <dsp:spPr>
        <a:xfrm>
          <a:off x="998487" y="1980291"/>
          <a:ext cx="1661382" cy="13291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Direct2D</a:t>
          </a:r>
          <a:endParaRPr lang="en-US" sz="1900" kern="1200" dirty="0"/>
        </a:p>
      </dsp:txBody>
      <dsp:txXfrm>
        <a:off x="998487" y="1980291"/>
        <a:ext cx="1661382" cy="1329106"/>
      </dsp:txXfrm>
    </dsp:sp>
    <dsp:sp modelId="{79025664-B44D-4606-9F35-875840E8930D}">
      <dsp:nvSpPr>
        <dsp:cNvPr id="0" name=""/>
        <dsp:cNvSpPr/>
      </dsp:nvSpPr>
      <dsp:spPr>
        <a:xfrm rot="14400000">
          <a:off x="2623321" y="1991957"/>
          <a:ext cx="2619851" cy="676420"/>
        </a:xfrm>
        <a:prstGeom prst="leftArrow">
          <a:avLst>
            <a:gd name="adj1" fmla="val 60000"/>
            <a:gd name="adj2" fmla="val 50000"/>
          </a:avLst>
        </a:prstGeom>
        <a:solidFill>
          <a:srgbClr val="6A4BB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31F2F-6C98-4AE7-A159-C7B5A9A9FCD0}">
      <dsp:nvSpPr>
        <dsp:cNvPr id="0" name=""/>
        <dsp:cNvSpPr/>
      </dsp:nvSpPr>
      <dsp:spPr>
        <a:xfrm>
          <a:off x="2447593" y="531185"/>
          <a:ext cx="1661382" cy="13291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DirectWrite</a:t>
          </a:r>
          <a:endParaRPr lang="en-US" sz="1900" kern="1200" dirty="0"/>
        </a:p>
      </dsp:txBody>
      <dsp:txXfrm>
        <a:off x="2447593" y="531185"/>
        <a:ext cx="1661382" cy="1329106"/>
      </dsp:txXfrm>
    </dsp:sp>
    <dsp:sp modelId="{72FEE3F6-597D-490E-9FEC-2AC859551441}">
      <dsp:nvSpPr>
        <dsp:cNvPr id="0" name=""/>
        <dsp:cNvSpPr/>
      </dsp:nvSpPr>
      <dsp:spPr>
        <a:xfrm rot="16200000">
          <a:off x="3947874" y="1637044"/>
          <a:ext cx="2619851" cy="676420"/>
        </a:xfrm>
        <a:prstGeom prst="leftArrow">
          <a:avLst>
            <a:gd name="adj1" fmla="val 60000"/>
            <a:gd name="adj2" fmla="val 50000"/>
          </a:avLst>
        </a:prstGeom>
        <a:solidFill>
          <a:srgbClr val="C0371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645AE9-D261-438F-A6FE-2A67B28E2BDC}">
      <dsp:nvSpPr>
        <dsp:cNvPr id="0" name=""/>
        <dsp:cNvSpPr/>
      </dsp:nvSpPr>
      <dsp:spPr>
        <a:xfrm>
          <a:off x="4427108" y="775"/>
          <a:ext cx="1661382" cy="13291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DirectCompute</a:t>
          </a:r>
          <a:endParaRPr lang="en-US" sz="1900" kern="1200" dirty="0"/>
        </a:p>
      </dsp:txBody>
      <dsp:txXfrm>
        <a:off x="4427108" y="775"/>
        <a:ext cx="1661382" cy="1329106"/>
      </dsp:txXfrm>
    </dsp:sp>
    <dsp:sp modelId="{9EE2E413-4A18-4030-9294-6D24B050C55D}">
      <dsp:nvSpPr>
        <dsp:cNvPr id="0" name=""/>
        <dsp:cNvSpPr/>
      </dsp:nvSpPr>
      <dsp:spPr>
        <a:xfrm rot="18000000">
          <a:off x="5272427" y="1991957"/>
          <a:ext cx="2619851" cy="676420"/>
        </a:xfrm>
        <a:prstGeom prst="leftArrow">
          <a:avLst>
            <a:gd name="adj1" fmla="val 60000"/>
            <a:gd name="adj2" fmla="val 50000"/>
          </a:avLst>
        </a:prstGeom>
        <a:solidFill>
          <a:srgbClr val="CE7F1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DECE8F-EF54-4186-873D-F4A686A68355}">
      <dsp:nvSpPr>
        <dsp:cNvPr id="0" name=""/>
        <dsp:cNvSpPr/>
      </dsp:nvSpPr>
      <dsp:spPr>
        <a:xfrm>
          <a:off x="6406624" y="531185"/>
          <a:ext cx="1661382" cy="13291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DirectSound3D</a:t>
          </a:r>
          <a:endParaRPr lang="en-US" sz="1900" kern="1200" dirty="0"/>
        </a:p>
      </dsp:txBody>
      <dsp:txXfrm>
        <a:off x="6406624" y="531185"/>
        <a:ext cx="1661382" cy="1329106"/>
      </dsp:txXfrm>
    </dsp:sp>
    <dsp:sp modelId="{C7605909-2BB2-4502-A557-D25B477903FF}">
      <dsp:nvSpPr>
        <dsp:cNvPr id="0" name=""/>
        <dsp:cNvSpPr/>
      </dsp:nvSpPr>
      <dsp:spPr>
        <a:xfrm rot="19800000">
          <a:off x="6242067" y="2961597"/>
          <a:ext cx="2619851" cy="676420"/>
        </a:xfrm>
        <a:prstGeom prst="leftArrow">
          <a:avLst>
            <a:gd name="adj1" fmla="val 60000"/>
            <a:gd name="adj2" fmla="val 50000"/>
          </a:avLst>
        </a:prstGeom>
        <a:solidFill>
          <a:srgbClr val="19A98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1D976-2CB5-4033-BEC3-4DAF8512973A}">
      <dsp:nvSpPr>
        <dsp:cNvPr id="0" name=""/>
        <dsp:cNvSpPr/>
      </dsp:nvSpPr>
      <dsp:spPr>
        <a:xfrm>
          <a:off x="7855730" y="1980291"/>
          <a:ext cx="1661382" cy="1329106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DirectX Media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DirectAnimation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DirectShow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DirectX Transform</a:t>
          </a:r>
          <a:endParaRPr lang="en-US" sz="1500" kern="1200" dirty="0"/>
        </a:p>
      </dsp:txBody>
      <dsp:txXfrm>
        <a:off x="7855730" y="1980291"/>
        <a:ext cx="1661382" cy="1329106"/>
      </dsp:txXfrm>
    </dsp:sp>
    <dsp:sp modelId="{A1422928-30F9-4F04-B003-5635DDABABA8}">
      <dsp:nvSpPr>
        <dsp:cNvPr id="0" name=""/>
        <dsp:cNvSpPr/>
      </dsp:nvSpPr>
      <dsp:spPr>
        <a:xfrm>
          <a:off x="6596979" y="4286150"/>
          <a:ext cx="2619851" cy="676420"/>
        </a:xfrm>
        <a:prstGeom prst="leftArrow">
          <a:avLst>
            <a:gd name="adj1" fmla="val 60000"/>
            <a:gd name="adj2" fmla="val 50000"/>
          </a:avLst>
        </a:prstGeom>
        <a:solidFill>
          <a:srgbClr val="359DD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2A4CF0-0671-41F6-B53D-E573192AE29F}">
      <dsp:nvSpPr>
        <dsp:cNvPr id="0" name=""/>
        <dsp:cNvSpPr/>
      </dsp:nvSpPr>
      <dsp:spPr>
        <a:xfrm>
          <a:off x="8386139" y="3959807"/>
          <a:ext cx="1661382" cy="13291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DirectX Media Objects</a:t>
          </a:r>
          <a:endParaRPr lang="en-US" sz="1900" kern="1200" dirty="0"/>
        </a:p>
      </dsp:txBody>
      <dsp:txXfrm>
        <a:off x="8386139" y="3959807"/>
        <a:ext cx="1661382" cy="1329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6283C-4CC7-43AC-8367-C4EAAC374DBC}">
      <dsp:nvSpPr>
        <dsp:cNvPr id="0" name=""/>
        <dsp:cNvSpPr/>
      </dsp:nvSpPr>
      <dsp:spPr>
        <a:xfrm>
          <a:off x="10264" y="0"/>
          <a:ext cx="1590162" cy="1958975"/>
        </a:xfrm>
        <a:prstGeom prst="rect">
          <a:avLst/>
        </a:prstGeom>
        <a:solidFill>
          <a:schemeClr val="accent1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Local</a:t>
          </a:r>
          <a:endParaRPr lang="en-US" sz="3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Object geometry</a:t>
          </a:r>
          <a:endParaRPr lang="en-US" sz="1800" kern="1200" dirty="0"/>
        </a:p>
      </dsp:txBody>
      <dsp:txXfrm>
        <a:off x="10264" y="0"/>
        <a:ext cx="1590162" cy="1958975"/>
      </dsp:txXfrm>
    </dsp:sp>
    <dsp:sp modelId="{555AA348-91E3-4F84-A9D9-25F056622359}">
      <dsp:nvSpPr>
        <dsp:cNvPr id="0" name=""/>
        <dsp:cNvSpPr/>
      </dsp:nvSpPr>
      <dsp:spPr>
        <a:xfrm>
          <a:off x="1759442" y="782307"/>
          <a:ext cx="337114" cy="3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59442" y="861179"/>
        <a:ext cx="235980" cy="236616"/>
      </dsp:txXfrm>
    </dsp:sp>
    <dsp:sp modelId="{2DCB72FF-876E-4BF6-B631-E70617F03BF8}">
      <dsp:nvSpPr>
        <dsp:cNvPr id="0" name=""/>
        <dsp:cNvSpPr/>
      </dsp:nvSpPr>
      <dsp:spPr>
        <a:xfrm>
          <a:off x="2236491" y="0"/>
          <a:ext cx="1590162" cy="1958975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Global</a:t>
          </a:r>
          <a:endParaRPr lang="en-US" sz="3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Transforms of objects in world</a:t>
          </a:r>
          <a:endParaRPr lang="en-US" sz="1800" kern="1200" dirty="0"/>
        </a:p>
      </dsp:txBody>
      <dsp:txXfrm>
        <a:off x="2236491" y="0"/>
        <a:ext cx="1590162" cy="1958975"/>
      </dsp:txXfrm>
    </dsp:sp>
    <dsp:sp modelId="{4371F7A7-5DCA-480C-8091-E077A84C881B}">
      <dsp:nvSpPr>
        <dsp:cNvPr id="0" name=""/>
        <dsp:cNvSpPr/>
      </dsp:nvSpPr>
      <dsp:spPr>
        <a:xfrm>
          <a:off x="3985670" y="782307"/>
          <a:ext cx="337114" cy="3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85670" y="861179"/>
        <a:ext cx="235980" cy="236616"/>
      </dsp:txXfrm>
    </dsp:sp>
    <dsp:sp modelId="{0C3FFF82-FF4A-400B-B66F-364CF4B316DB}">
      <dsp:nvSpPr>
        <dsp:cNvPr id="0" name=""/>
        <dsp:cNvSpPr/>
      </dsp:nvSpPr>
      <dsp:spPr>
        <a:xfrm>
          <a:off x="4462718" y="0"/>
          <a:ext cx="1590162" cy="1958975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Camera</a:t>
          </a:r>
          <a:endParaRPr lang="en-US" sz="3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World aligned with camera</a:t>
          </a:r>
          <a:endParaRPr lang="en-US" sz="1800" kern="1200" dirty="0"/>
        </a:p>
      </dsp:txBody>
      <dsp:txXfrm>
        <a:off x="4462718" y="0"/>
        <a:ext cx="1590162" cy="1958975"/>
      </dsp:txXfrm>
    </dsp:sp>
    <dsp:sp modelId="{36AD5036-A190-46FB-A380-FDEAC07881CA}">
      <dsp:nvSpPr>
        <dsp:cNvPr id="0" name=""/>
        <dsp:cNvSpPr/>
      </dsp:nvSpPr>
      <dsp:spPr>
        <a:xfrm>
          <a:off x="6211897" y="782307"/>
          <a:ext cx="337114" cy="3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211897" y="861179"/>
        <a:ext cx="235980" cy="236616"/>
      </dsp:txXfrm>
    </dsp:sp>
    <dsp:sp modelId="{780C4D81-A4AE-4776-86ED-D90364C130D3}">
      <dsp:nvSpPr>
        <dsp:cNvPr id="0" name=""/>
        <dsp:cNvSpPr/>
      </dsp:nvSpPr>
      <dsp:spPr>
        <a:xfrm>
          <a:off x="6688946" y="0"/>
          <a:ext cx="1590162" cy="195897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View</a:t>
          </a:r>
          <a:endParaRPr lang="en-US" sz="3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Projective transform from cone to view box</a:t>
          </a:r>
          <a:endParaRPr lang="en-US" sz="1800" kern="1200" dirty="0"/>
        </a:p>
      </dsp:txBody>
      <dsp:txXfrm>
        <a:off x="6688946" y="0"/>
        <a:ext cx="1590162" cy="1958975"/>
      </dsp:txXfrm>
    </dsp:sp>
    <dsp:sp modelId="{50194019-34DA-4375-8274-E004200988AB}">
      <dsp:nvSpPr>
        <dsp:cNvPr id="0" name=""/>
        <dsp:cNvSpPr/>
      </dsp:nvSpPr>
      <dsp:spPr>
        <a:xfrm>
          <a:off x="8438124" y="782307"/>
          <a:ext cx="337114" cy="39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438124" y="861179"/>
        <a:ext cx="235980" cy="236616"/>
      </dsp:txXfrm>
    </dsp:sp>
    <dsp:sp modelId="{B6662B94-B79D-4AC3-9978-3E850FD79111}">
      <dsp:nvSpPr>
        <dsp:cNvPr id="0" name=""/>
        <dsp:cNvSpPr/>
      </dsp:nvSpPr>
      <dsp:spPr>
        <a:xfrm>
          <a:off x="8915173" y="0"/>
          <a:ext cx="1590162" cy="19589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Screen</a:t>
          </a:r>
          <a:endParaRPr lang="en-US" sz="3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Flattens 3D box to 2D rectangle</a:t>
          </a:r>
          <a:endParaRPr lang="en-US" sz="1800" kern="1200" dirty="0"/>
        </a:p>
      </dsp:txBody>
      <dsp:txXfrm>
        <a:off x="8915173" y="0"/>
        <a:ext cx="1590162" cy="195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CCC7-D223-480F-A66E-C2B9EE39CF2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4C7C-7C8D-4796-8F54-3B6051EA9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2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sdn.microsoft.com/en-us/library/windows/desktop/ff476882%28v=vs.85%29.asp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https://github.com/char-ptr/acm-directx/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, clone/fork away!</a:t>
            </a:r>
          </a:p>
          <a:p>
            <a:r>
              <a:rPr lang="en-US" dirty="0" smtClean="0"/>
              <a:t>If not, there’s a button on the bottom right of the page “Download ZIP”.</a:t>
            </a:r>
          </a:p>
          <a:p>
            <a:r>
              <a:rPr lang="en-US" dirty="0" smtClean="0"/>
              <a:t>Backup plan: Create a new VS Project from the online sample – Direct3D Tutorial – I used it as a base for the demo.</a:t>
            </a:r>
          </a:p>
          <a:p>
            <a:r>
              <a:rPr lang="en-US" dirty="0" smtClean="0"/>
              <a:t>Drew will be giving a workshop on DirectX Audio at some point, and he’ll be reusing the code.</a:t>
            </a:r>
          </a:p>
          <a:p>
            <a:r>
              <a:rPr lang="en-US" dirty="0" smtClean="0"/>
              <a:t>The repo contains all the codes and all the slides from tonight.</a:t>
            </a:r>
          </a:p>
        </p:txBody>
      </p:sp>
    </p:spTree>
    <p:extLst>
      <p:ext uri="{BB962C8B-B14F-4D97-AF65-F5344CB8AC3E}">
        <p14:creationId xmlns:p14="http://schemas.microsoft.com/office/powerpoint/2010/main" val="10799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Direct3D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Nicholas Dyszel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78807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5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We’ll Cover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 window handle</a:t>
            </a:r>
          </a:p>
          <a:p>
            <a:r>
              <a:rPr lang="en-US" dirty="0"/>
              <a:t>Creating a D3D11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Creating a D3D11 Device Swap Chain</a:t>
            </a:r>
          </a:p>
          <a:p>
            <a:r>
              <a:rPr lang="en-US" dirty="0" smtClean="0"/>
              <a:t>D3D11 Device Contexts</a:t>
            </a:r>
          </a:p>
          <a:p>
            <a:r>
              <a:rPr lang="en-US" dirty="0" smtClean="0"/>
              <a:t>Implementing </a:t>
            </a:r>
            <a:r>
              <a:rPr lang="en-US" dirty="0" err="1" smtClean="0"/>
              <a:t>WndProc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Drawing triangles</a:t>
            </a:r>
          </a:p>
          <a:p>
            <a:r>
              <a:rPr lang="en-US" dirty="0" smtClean="0"/>
              <a:t>D3D11 Resources (maybe)</a:t>
            </a:r>
          </a:p>
        </p:txBody>
      </p:sp>
    </p:spTree>
    <p:extLst>
      <p:ext uri="{BB962C8B-B14F-4D97-AF65-F5344CB8AC3E}">
        <p14:creationId xmlns:p14="http://schemas.microsoft.com/office/powerpoint/2010/main" val="37587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FYI…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DirectX ≠ Direct3D ( = D3D ) – catch me if I mix them up</a:t>
            </a:r>
          </a:p>
          <a:p>
            <a:r>
              <a:rPr lang="en-US" dirty="0" smtClean="0"/>
              <a:t>Current version is D3D11</a:t>
            </a:r>
          </a:p>
          <a:p>
            <a:r>
              <a:rPr lang="en-US" dirty="0" smtClean="0"/>
              <a:t>“Hello, World!” draws a triangle to the display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“Once you can draw a triangle, you can do anything.” – Andy </a:t>
            </a:r>
            <a:r>
              <a:rPr lang="en-US" dirty="0" err="1" smtClean="0">
                <a:solidFill>
                  <a:schemeClr val="accent5"/>
                </a:solidFill>
              </a:rPr>
              <a:t>Glaister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Fun fact: The X in Xbox comes from DirectX</a:t>
            </a:r>
          </a:p>
        </p:txBody>
      </p:sp>
    </p:spTree>
    <p:extLst>
      <p:ext uri="{BB962C8B-B14F-4D97-AF65-F5344CB8AC3E}">
        <p14:creationId xmlns:p14="http://schemas.microsoft.com/office/powerpoint/2010/main" val="30452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Direct3D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– vertex buffers, primitives</a:t>
            </a:r>
          </a:p>
          <a:p>
            <a:r>
              <a:rPr lang="en-US" dirty="0" smtClean="0"/>
              <a:t>Animation – transforms using DirectX Math</a:t>
            </a:r>
          </a:p>
          <a:p>
            <a:r>
              <a:rPr lang="en-US" dirty="0" smtClean="0"/>
              <a:t>Texturing – Map(), Resources</a:t>
            </a:r>
            <a:endParaRPr lang="en-US" dirty="0"/>
          </a:p>
          <a:p>
            <a:r>
              <a:rPr lang="en-US" dirty="0" smtClean="0"/>
              <a:t>Shading – HLSL (High-Level Shading Language) programs</a:t>
            </a:r>
          </a:p>
          <a:p>
            <a:r>
              <a:rPr lang="en-US" dirty="0" smtClean="0"/>
              <a:t>Rendering – Draw(), </a:t>
            </a:r>
            <a:r>
              <a:rPr lang="en-US" dirty="0" err="1" smtClean="0"/>
              <a:t>DrawIndexed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98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46" y="4441823"/>
            <a:ext cx="1562100" cy="117157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96" y="4440234"/>
            <a:ext cx="1562100" cy="117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Some Geometry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304344"/>
              </p:ext>
            </p:extLst>
          </p:nvPr>
        </p:nvGraphicFramePr>
        <p:xfrm>
          <a:off x="838200" y="1825625"/>
          <a:ext cx="10515600" cy="195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1600200" y="5130800"/>
            <a:ext cx="406400" cy="1778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00200" y="4902200"/>
            <a:ext cx="0" cy="406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270000" y="5168900"/>
            <a:ext cx="330200" cy="1397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188622" y="5397500"/>
            <a:ext cx="355600" cy="1079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206076" y="5130800"/>
            <a:ext cx="1" cy="3746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061623" y="5302250"/>
            <a:ext cx="144454" cy="2032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48" idx="3"/>
          </p:cNvCxnSpPr>
          <p:nvPr/>
        </p:nvCxnSpPr>
        <p:spPr>
          <a:xfrm>
            <a:off x="8319296" y="5019675"/>
            <a:ext cx="781050" cy="793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48" idx="0"/>
          </p:cNvCxnSpPr>
          <p:nvPr/>
        </p:nvCxnSpPr>
        <p:spPr>
          <a:xfrm flipV="1">
            <a:off x="8319296" y="4441823"/>
            <a:ext cx="0" cy="5699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274845" y="4975225"/>
            <a:ext cx="88900" cy="889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8274845" y="4975225"/>
            <a:ext cx="88900" cy="889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1825"/>
            <a:ext cx="1562100" cy="117157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4440235"/>
            <a:ext cx="1562100" cy="1171575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1396999" y="5168900"/>
            <a:ext cx="237726" cy="16033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414453" y="5019675"/>
            <a:ext cx="2" cy="3095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1193801" y="5168900"/>
            <a:ext cx="220654" cy="1603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21" idx="3"/>
          </p:cNvCxnSpPr>
          <p:nvPr/>
        </p:nvCxnSpPr>
        <p:spPr>
          <a:xfrm flipV="1">
            <a:off x="6080920" y="5026023"/>
            <a:ext cx="796130" cy="15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21" idx="0"/>
          </p:cNvCxnSpPr>
          <p:nvPr/>
        </p:nvCxnSpPr>
        <p:spPr>
          <a:xfrm flipV="1">
            <a:off x="6096000" y="4440235"/>
            <a:ext cx="0" cy="6127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6039644" y="4965700"/>
            <a:ext cx="56355" cy="8731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4441824"/>
            <a:ext cx="1562100" cy="1171575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V="1">
            <a:off x="9774246" y="5608635"/>
            <a:ext cx="385755" cy="31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791700" y="5276847"/>
            <a:ext cx="0" cy="3349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198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Rendering Pipeline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Diagram of the data flow in the Direct3D 11 programmable pipeline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9" y="0"/>
            <a:ext cx="41576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199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Vertex </a:t>
            </a:r>
            <a:r>
              <a:rPr lang="en-US" dirty="0" err="1" smtClean="0">
                <a:solidFill>
                  <a:schemeClr val="accent1"/>
                </a:solidFill>
              </a:rPr>
              <a:t>Shader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Processes each vertex individually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Tessellation</a:t>
            </a:r>
          </a:p>
          <a:p>
            <a:pPr lvl="1"/>
            <a:r>
              <a:rPr lang="en-US" dirty="0" smtClean="0"/>
              <a:t>Generates geometry from compressed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Geometry </a:t>
            </a:r>
            <a:r>
              <a:rPr lang="en-US" dirty="0" err="1" smtClean="0">
                <a:solidFill>
                  <a:schemeClr val="accent4"/>
                </a:solidFill>
              </a:rPr>
              <a:t>Shader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Processes primitives and can generate new 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5"/>
                </a:solidFill>
              </a:rPr>
              <a:t>Rasterization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Clips primitives, generates fragments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Pixel </a:t>
            </a:r>
            <a:r>
              <a:rPr lang="en-US" dirty="0" err="1" smtClean="0">
                <a:solidFill>
                  <a:schemeClr val="accent6"/>
                </a:solidFill>
              </a:rPr>
              <a:t>Shader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Receives fragments with interpolated pixel values and computes colors per pixel</a:t>
            </a:r>
          </a:p>
        </p:txBody>
      </p:sp>
    </p:spTree>
    <p:extLst>
      <p:ext uri="{BB962C8B-B14F-4D97-AF65-F5344CB8AC3E}">
        <p14:creationId xmlns:p14="http://schemas.microsoft.com/office/powerpoint/2010/main" val="16827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that, let’s begin…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Segoe">
      <a:majorFont>
        <a:latin typeface="Segoe UI Semi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306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 Light</vt:lpstr>
      <vt:lpstr>Segoe UI Semilight</vt:lpstr>
      <vt:lpstr>Office Theme</vt:lpstr>
      <vt:lpstr>https://github.com/char-ptr/acm-directx/</vt:lpstr>
      <vt:lpstr>Direct3D</vt:lpstr>
      <vt:lpstr>PowerPoint Presentation</vt:lpstr>
      <vt:lpstr>What We’ll Cover</vt:lpstr>
      <vt:lpstr>FYI…</vt:lpstr>
      <vt:lpstr>Direct3D</vt:lpstr>
      <vt:lpstr>Some Geometry</vt:lpstr>
      <vt:lpstr>Rendering Pipeline</vt:lpstr>
      <vt:lpstr>With that, let’s begin…</vt:lpstr>
    </vt:vector>
  </TitlesOfParts>
  <Company>The Pennsylvania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</dc:title>
  <dc:creator>Nicholas Andrew Dyszel</dc:creator>
  <cp:lastModifiedBy>Nicholas Andrew Dyszel</cp:lastModifiedBy>
  <cp:revision>24</cp:revision>
  <dcterms:created xsi:type="dcterms:W3CDTF">2014-09-25T00:03:16Z</dcterms:created>
  <dcterms:modified xsi:type="dcterms:W3CDTF">2014-09-29T21:48:47Z</dcterms:modified>
</cp:coreProperties>
</file>