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F21F-76FD-4BE2-B432-EEA7EC965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HikeWMe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8DDE0-802D-485B-B543-192FE1A16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Jude </a:t>
            </a:r>
            <a:r>
              <a:rPr lang="en-US" dirty="0" err="1"/>
              <a:t>JosePh</a:t>
            </a:r>
            <a:r>
              <a:rPr lang="en-US" dirty="0"/>
              <a:t> and Avery </a:t>
            </a:r>
            <a:r>
              <a:rPr lang="en-US" dirty="0" err="1"/>
              <a:t>Sio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1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9A5-F5B4-4135-B753-58361CAF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DD19-40B5-43E2-AD32-7AC2940C5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43035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Find User 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Allow user to make Trail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Create remote database (Firebase) to store trails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Allow user to store Trails into the remote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Linked Maps, Main, Login activity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Find Trails based on </a:t>
            </a:r>
            <a:r>
              <a:rPr lang="en-US" sz="2200" dirty="0" err="1"/>
              <a:t>zipcode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C4EF9E-F652-4BF7-A976-197EA416FA7A}"/>
              </a:ext>
            </a:extLst>
          </p:cNvPr>
          <p:cNvSpPr txBox="1">
            <a:spLocks/>
          </p:cNvSpPr>
          <p:nvPr/>
        </p:nvSpPr>
        <p:spPr>
          <a:xfrm>
            <a:off x="6040315" y="1845734"/>
            <a:ext cx="494303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Pull trail data from Firebase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Singleton Class for data services from retrieve to 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Followed Model View Control (MVC) Paradigm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Using Markers to highlight trails and User 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Create Firebase to store Trails of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Map Trails on to </a:t>
            </a:r>
            <a:r>
              <a:rPr lang="en-US" sz="2200" dirty="0" err="1"/>
              <a:t>MapView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277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88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HikeWMe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HikeWMe</dc:title>
  <dc:creator>XD</dc:creator>
  <cp:lastModifiedBy>XD</cp:lastModifiedBy>
  <cp:revision>3</cp:revision>
  <dcterms:created xsi:type="dcterms:W3CDTF">2017-06-14T16:55:31Z</dcterms:created>
  <dcterms:modified xsi:type="dcterms:W3CDTF">2017-06-14T17:29:24Z</dcterms:modified>
</cp:coreProperties>
</file>