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73"/>
    <p:restoredTop sz="94649"/>
  </p:normalViewPr>
  <p:slideViewPr>
    <p:cSldViewPr snapToGrid="0" snapToObjects="1">
      <p:cViewPr varScale="1">
        <p:scale>
          <a:sx n="68" d="100"/>
          <a:sy n="68" d="100"/>
        </p:scale>
        <p:origin x="232" y="1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02E8-7351-CD4D-BF0D-959E8AD52A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FCD460-259B-9342-9234-D87842CEE1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27A8A6-4F0E-1246-B7C3-78135898127C}"/>
              </a:ext>
            </a:extLst>
          </p:cNvPr>
          <p:cNvSpPr>
            <a:spLocks noGrp="1"/>
          </p:cNvSpPr>
          <p:nvPr>
            <p:ph type="dt" sz="half" idx="10"/>
          </p:nvPr>
        </p:nvSpPr>
        <p:spPr/>
        <p:txBody>
          <a:bodyPr/>
          <a:lstStyle/>
          <a:p>
            <a:fld id="{0DAF61AA-5A98-4049-A93E-477E5505141A}" type="datetimeFigureOut">
              <a:rPr lang="en-US" smtClean="0"/>
              <a:t>7/5/21</a:t>
            </a:fld>
            <a:endParaRPr lang="en-US" dirty="0"/>
          </a:p>
        </p:txBody>
      </p:sp>
      <p:sp>
        <p:nvSpPr>
          <p:cNvPr id="5" name="Footer Placeholder 4">
            <a:extLst>
              <a:ext uri="{FF2B5EF4-FFF2-40B4-BE49-F238E27FC236}">
                <a16:creationId xmlns:a16="http://schemas.microsoft.com/office/drawing/2014/main" id="{38BA4973-E7D9-944C-B0DF-8D48924E0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C3D3E3-CC0E-1A4C-A019-828B69124DF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093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C927-2E81-224E-9C14-2114BB61F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37EB0C-78DF-F74F-AC8F-8FBBC327A7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DCD13-6EB9-CA49-A03C-D0FA478AA0AB}"/>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5" name="Footer Placeholder 4">
            <a:extLst>
              <a:ext uri="{FF2B5EF4-FFF2-40B4-BE49-F238E27FC236}">
                <a16:creationId xmlns:a16="http://schemas.microsoft.com/office/drawing/2014/main" id="{B3A69B1D-81A4-2A4E-9EA5-E81B76580A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E55D9-FEC8-7F4E-8506-A9E920A615F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45984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935159-144A-8646-B056-922686979A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C8B3BF-2585-7C42-8DD7-A28EFF86DA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B384F-310E-2840-BF0F-B67A7D7121C7}"/>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5" name="Footer Placeholder 4">
            <a:extLst>
              <a:ext uri="{FF2B5EF4-FFF2-40B4-BE49-F238E27FC236}">
                <a16:creationId xmlns:a16="http://schemas.microsoft.com/office/drawing/2014/main" id="{5333C58F-B4C5-0041-8AA8-0F6B20BBD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70E70-7C53-664B-AD66-4812EA8C5ED5}"/>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66627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B91B-D715-134F-AA0C-6C918308F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180FBC-6089-D249-81C1-9526BB1243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70228-4DEA-5541-8CC6-5B4AB05C64A1}"/>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5" name="Footer Placeholder 4">
            <a:extLst>
              <a:ext uri="{FF2B5EF4-FFF2-40B4-BE49-F238E27FC236}">
                <a16:creationId xmlns:a16="http://schemas.microsoft.com/office/drawing/2014/main" id="{5E5215CE-A30B-CA42-808F-965A5FAEB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D1684C-2532-2F41-B1A0-4642B1C974F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7962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AEC6-03A2-3D48-89A0-7605373457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84FB4A-3220-A147-9999-5FEA3F0E08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BBF5A8-0E68-E943-B3BD-D667EBE1B359}"/>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5" name="Footer Placeholder 4">
            <a:extLst>
              <a:ext uri="{FF2B5EF4-FFF2-40B4-BE49-F238E27FC236}">
                <a16:creationId xmlns:a16="http://schemas.microsoft.com/office/drawing/2014/main" id="{31C842EF-0970-9D4F-889A-68B97253E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82EF78-D419-D245-98DC-BEC72C15059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20590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3EB7C-D842-EC41-B268-7D8008EF36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568C4-0450-9A45-A018-93787ACB6E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747F9D-0864-524D-B87C-365BF1F15A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B33D41B-7914-9341-A042-81BA4E5833C5}"/>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6" name="Footer Placeholder 5">
            <a:extLst>
              <a:ext uri="{FF2B5EF4-FFF2-40B4-BE49-F238E27FC236}">
                <a16:creationId xmlns:a16="http://schemas.microsoft.com/office/drawing/2014/main" id="{C06D2279-2FD5-4148-A108-4AAC21BF99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1E34F7-2939-2145-AAD5-9410AADBA3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11702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14F59-3E37-534C-B151-9ACE8FB843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D2F70F-5509-1B40-9CBF-C5621B6422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2E98D-43B1-3A46-841F-1A1C9C1A0B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E5F689-F639-AC4B-8469-EE320405D7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66116D-A1E2-DC4A-9C18-64214E0EBB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0F197B-D59D-4E4C-8322-AADDDFCF6224}"/>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8" name="Footer Placeholder 7">
            <a:extLst>
              <a:ext uri="{FF2B5EF4-FFF2-40B4-BE49-F238E27FC236}">
                <a16:creationId xmlns:a16="http://schemas.microsoft.com/office/drawing/2014/main" id="{3963E4CB-EB2E-9C43-A810-6CBABF7D855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E09EF7-19AF-C04C-AA21-A73E73450BF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98072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51838-D3E1-DB4A-A767-A115091FE8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2ADAC2-349C-4645-A3C0-2305A6CC4D72}"/>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4" name="Footer Placeholder 3">
            <a:extLst>
              <a:ext uri="{FF2B5EF4-FFF2-40B4-BE49-F238E27FC236}">
                <a16:creationId xmlns:a16="http://schemas.microsoft.com/office/drawing/2014/main" id="{5BA4C297-AF4A-C743-9890-D49872DC50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EED7C-BA46-B748-A52D-74E00FD744E7}"/>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8556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95B7CA-F5F6-1F49-BD76-9041E7400EAB}"/>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3" name="Footer Placeholder 2">
            <a:extLst>
              <a:ext uri="{FF2B5EF4-FFF2-40B4-BE49-F238E27FC236}">
                <a16:creationId xmlns:a16="http://schemas.microsoft.com/office/drawing/2014/main" id="{203C130B-B445-134A-BCEC-835A41E6DF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710B9C-5DAC-2642-8575-4257C2D30B4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10261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E40B-690B-1047-B444-D67B81CB4B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BB85A8-6ECE-C941-A92F-C23575B25D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96C51-6674-A746-AA58-078A71681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FF1D85-6B57-7B49-BB80-2DDD1B451A04}"/>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6" name="Footer Placeholder 5">
            <a:extLst>
              <a:ext uri="{FF2B5EF4-FFF2-40B4-BE49-F238E27FC236}">
                <a16:creationId xmlns:a16="http://schemas.microsoft.com/office/drawing/2014/main" id="{67E15310-0FD4-7E4E-9974-234A2FF11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35B28D-F531-B646-BF2A-DAF27D7B9A0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4894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AA8FF-54CE-B849-9907-E31ECF7B8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036FB1-E7AF-BC4C-9DAA-7B0CA51C6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27A33D6-29F1-7347-936E-CCE5FCEE61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4404C6-AF17-2147-A4EA-A3DF99BE0704}"/>
              </a:ext>
            </a:extLst>
          </p:cNvPr>
          <p:cNvSpPr>
            <a:spLocks noGrp="1"/>
          </p:cNvSpPr>
          <p:nvPr>
            <p:ph type="dt" sz="half" idx="10"/>
          </p:nvPr>
        </p:nvSpPr>
        <p:spPr/>
        <p:txBody>
          <a:bodyPr/>
          <a:lstStyle/>
          <a:p>
            <a:fld id="{0DAF61AA-5A98-4049-A93E-477E5505141A}" type="datetimeFigureOut">
              <a:rPr lang="en-US" smtClean="0"/>
              <a:t>7/5/21</a:t>
            </a:fld>
            <a:endParaRPr lang="en-US"/>
          </a:p>
        </p:txBody>
      </p:sp>
      <p:sp>
        <p:nvSpPr>
          <p:cNvPr id="6" name="Footer Placeholder 5">
            <a:extLst>
              <a:ext uri="{FF2B5EF4-FFF2-40B4-BE49-F238E27FC236}">
                <a16:creationId xmlns:a16="http://schemas.microsoft.com/office/drawing/2014/main" id="{472A7DE8-596B-4F4F-8772-D0B3F5AD61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F769F2-7FA4-4F43-8461-FEAB872A1C6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46707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6DBBB-2034-5440-9FF0-E56D1D12B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E02879-3E75-FF47-AFA3-874A9E16D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FC3A2D-A2C7-3D4C-9341-C6843ACE9A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F61AA-5A98-4049-A93E-477E5505141A}" type="datetimeFigureOut">
              <a:rPr lang="en-US" smtClean="0"/>
              <a:pPr/>
              <a:t>7/5/21</a:t>
            </a:fld>
            <a:endParaRPr lang="en-US" dirty="0"/>
          </a:p>
        </p:txBody>
      </p:sp>
      <p:sp>
        <p:nvSpPr>
          <p:cNvPr id="5" name="Footer Placeholder 4">
            <a:extLst>
              <a:ext uri="{FF2B5EF4-FFF2-40B4-BE49-F238E27FC236}">
                <a16:creationId xmlns:a16="http://schemas.microsoft.com/office/drawing/2014/main" id="{34A24EF2-AEB9-084C-A527-781FA08125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82ED9C-15AB-4F44-813B-769724966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548248217"/>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hud.gov/states/new_york/homeless/shelt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175D-DE50-F648-A755-73A07C0354AD}"/>
              </a:ext>
            </a:extLst>
          </p:cNvPr>
          <p:cNvSpPr>
            <a:spLocks noGrp="1"/>
          </p:cNvSpPr>
          <p:nvPr>
            <p:ph type="ctrTitle"/>
          </p:nvPr>
        </p:nvSpPr>
        <p:spPr>
          <a:xfrm>
            <a:off x="996275" y="744909"/>
            <a:ext cx="10190071" cy="3145855"/>
          </a:xfrm>
        </p:spPr>
        <p:txBody>
          <a:bodyPr anchor="b">
            <a:normAutofit/>
          </a:bodyPr>
          <a:lstStyle/>
          <a:p>
            <a:r>
              <a:rPr lang="en-US" sz="5400" dirty="0"/>
              <a:t>Coursera Capstone:</a:t>
            </a:r>
            <a:br>
              <a:rPr lang="en-US" sz="5400" dirty="0"/>
            </a:br>
            <a:r>
              <a:rPr lang="en-US" sz="5400" dirty="0"/>
              <a:t>Setting Up a Homeless Shelter Center in New York City</a:t>
            </a:r>
            <a:br>
              <a:rPr lang="en-US" sz="5400" dirty="0"/>
            </a:br>
            <a:endParaRPr lang="en-US" sz="5400" dirty="0"/>
          </a:p>
        </p:txBody>
      </p:sp>
      <p:sp>
        <p:nvSpPr>
          <p:cNvPr id="3" name="Subtitle 2">
            <a:extLst>
              <a:ext uri="{FF2B5EF4-FFF2-40B4-BE49-F238E27FC236}">
                <a16:creationId xmlns:a16="http://schemas.microsoft.com/office/drawing/2014/main" id="{C8B4F0EA-100D-C24E-86C9-90D7751D2288}"/>
              </a:ext>
            </a:extLst>
          </p:cNvPr>
          <p:cNvSpPr>
            <a:spLocks noGrp="1"/>
          </p:cNvSpPr>
          <p:nvPr>
            <p:ph type="subTitle" idx="1"/>
          </p:nvPr>
        </p:nvSpPr>
        <p:spPr>
          <a:xfrm>
            <a:off x="1218708" y="4069780"/>
            <a:ext cx="9781327" cy="2056617"/>
          </a:xfrm>
        </p:spPr>
        <p:txBody>
          <a:bodyPr anchor="t">
            <a:normAutofit/>
          </a:bodyPr>
          <a:lstStyle/>
          <a:p>
            <a:r>
              <a:rPr lang="en-US" sz="2200" dirty="0"/>
              <a:t>By: Charlene Kwong</a:t>
            </a:r>
          </a:p>
          <a:p>
            <a:endParaRPr lang="en-US" sz="2200" dirty="0"/>
          </a:p>
          <a:p>
            <a:r>
              <a:rPr lang="en-US" dirty="0"/>
              <a:t>The Battle of Neighborhoods</a:t>
            </a:r>
            <a:br>
              <a:rPr lang="en-US" dirty="0"/>
            </a:br>
            <a:r>
              <a:rPr lang="en-US" dirty="0"/>
              <a:t>(Week 1)</a:t>
            </a:r>
            <a:endParaRPr lang="en-US" sz="2200" dirty="0"/>
          </a:p>
        </p:txBody>
      </p:sp>
    </p:spTree>
    <p:extLst>
      <p:ext uri="{BB962C8B-B14F-4D97-AF65-F5344CB8AC3E}">
        <p14:creationId xmlns:p14="http://schemas.microsoft.com/office/powerpoint/2010/main" val="162997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6B37-3D09-B24B-BD27-C98DF0CDD0D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59901484-9C9D-3340-8589-3CB3BC5D8041}"/>
              </a:ext>
            </a:extLst>
          </p:cNvPr>
          <p:cNvSpPr>
            <a:spLocks noGrp="1"/>
          </p:cNvSpPr>
          <p:nvPr>
            <p:ph idx="1"/>
          </p:nvPr>
        </p:nvSpPr>
        <p:spPr/>
        <p:txBody>
          <a:bodyPr>
            <a:normAutofit/>
          </a:bodyPr>
          <a:lstStyle/>
          <a:p>
            <a:r>
              <a:rPr lang="en-US" dirty="0"/>
              <a:t>New York City has one of the largest homeless populations in the country. According to National Alliance to End Homelessness, NYC averages 78,604 people homeless per night in 2019, and 93.6 homeless per 10,000 people. Between 2007 to 2019, the total homeless population has increased by 56%.</a:t>
            </a:r>
          </a:p>
          <a:p>
            <a:endParaRPr lang="en-US" dirty="0"/>
          </a:p>
          <a:p>
            <a:r>
              <a:rPr lang="en-US" dirty="0"/>
              <a:t>Top causes of homelessness include lack of affordable housing, unemployment, poverty, and low wages. In addition, mental illness and lack of needed services, and substance abuse and needed services. </a:t>
            </a:r>
          </a:p>
        </p:txBody>
      </p:sp>
    </p:spTree>
    <p:extLst>
      <p:ext uri="{BB962C8B-B14F-4D97-AF65-F5344CB8AC3E}">
        <p14:creationId xmlns:p14="http://schemas.microsoft.com/office/powerpoint/2010/main" val="253419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7A9F-7448-3542-8E61-18CC9D64EF68}"/>
              </a:ext>
            </a:extLst>
          </p:cNvPr>
          <p:cNvSpPr>
            <a:spLocks noGrp="1"/>
          </p:cNvSpPr>
          <p:nvPr>
            <p:ph type="title"/>
          </p:nvPr>
        </p:nvSpPr>
        <p:spPr/>
        <p:txBody>
          <a:bodyPr/>
          <a:lstStyle/>
          <a:p>
            <a:r>
              <a:rPr lang="en-US" dirty="0"/>
              <a:t>Introduction Cont.</a:t>
            </a:r>
          </a:p>
        </p:txBody>
      </p:sp>
      <p:sp>
        <p:nvSpPr>
          <p:cNvPr id="3" name="Content Placeholder 2">
            <a:extLst>
              <a:ext uri="{FF2B5EF4-FFF2-40B4-BE49-F238E27FC236}">
                <a16:creationId xmlns:a16="http://schemas.microsoft.com/office/drawing/2014/main" id="{7147DB3E-B127-6743-A082-E65C8FFF999A}"/>
              </a:ext>
            </a:extLst>
          </p:cNvPr>
          <p:cNvSpPr>
            <a:spLocks noGrp="1"/>
          </p:cNvSpPr>
          <p:nvPr>
            <p:ph idx="1"/>
          </p:nvPr>
        </p:nvSpPr>
        <p:spPr/>
        <p:txBody>
          <a:bodyPr/>
          <a:lstStyle/>
          <a:p>
            <a:r>
              <a:rPr lang="en-US" dirty="0"/>
              <a:t>There is a clear need  to devote resources in aiding this community in need. A new Homeless Shelter Center will be used to coordinate services across different independent shelters across NYC. With more structure and correspondence between all shelters, it will truly make a difference for those who are in need.</a:t>
            </a:r>
          </a:p>
          <a:p>
            <a:endParaRPr lang="en-US" dirty="0"/>
          </a:p>
          <a:p>
            <a:r>
              <a:rPr lang="en-US" dirty="0"/>
              <a:t>The focus of this Capstone Project will be to explore the best location to open a new Homeless Shelter Center. The Center will be located at a central location that is accessible and convenient. </a:t>
            </a:r>
          </a:p>
        </p:txBody>
      </p:sp>
    </p:spTree>
    <p:extLst>
      <p:ext uri="{BB962C8B-B14F-4D97-AF65-F5344CB8AC3E}">
        <p14:creationId xmlns:p14="http://schemas.microsoft.com/office/powerpoint/2010/main" val="3254105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6DC78-4AEA-1749-AE71-39C29105C4D4}"/>
              </a:ext>
            </a:extLst>
          </p:cNvPr>
          <p:cNvSpPr>
            <a:spLocks noGrp="1"/>
          </p:cNvSpPr>
          <p:nvPr>
            <p:ph type="title"/>
          </p:nvPr>
        </p:nvSpPr>
        <p:spPr/>
        <p:txBody>
          <a:bodyPr>
            <a:normAutofit/>
          </a:bodyPr>
          <a:lstStyle/>
          <a:p>
            <a:r>
              <a:rPr lang="en-US" dirty="0"/>
              <a:t>Data</a:t>
            </a:r>
          </a:p>
        </p:txBody>
      </p:sp>
      <p:sp>
        <p:nvSpPr>
          <p:cNvPr id="3" name="Content Placeholder 2">
            <a:extLst>
              <a:ext uri="{FF2B5EF4-FFF2-40B4-BE49-F238E27FC236}">
                <a16:creationId xmlns:a16="http://schemas.microsoft.com/office/drawing/2014/main" id="{6B184A70-DE74-5249-9D47-E862C7EF62F9}"/>
              </a:ext>
            </a:extLst>
          </p:cNvPr>
          <p:cNvSpPr>
            <a:spLocks noGrp="1"/>
          </p:cNvSpPr>
          <p:nvPr>
            <p:ph idx="1"/>
          </p:nvPr>
        </p:nvSpPr>
        <p:spPr/>
        <p:txBody>
          <a:bodyPr/>
          <a:lstStyle/>
          <a:p>
            <a:r>
              <a:rPr lang="en-US" dirty="0"/>
              <a:t>To find the best location for opening of a new Center, we will first identify current shelter locations. Using a list provided by the </a:t>
            </a:r>
            <a:r>
              <a:rPr lang="en-US" dirty="0">
                <a:hlinkClick r:id="rId2"/>
              </a:rPr>
              <a:t>U.S. Department of Housing and Urban Development</a:t>
            </a:r>
            <a:r>
              <a:rPr lang="en-US" dirty="0"/>
              <a:t>, we will transform the list into usable data. We will then correspond latitude and longitudinal coordinates of shelters using the Python Geocoder Package.</a:t>
            </a:r>
          </a:p>
          <a:p>
            <a:endParaRPr lang="en-US" dirty="0"/>
          </a:p>
          <a:p>
            <a:r>
              <a:rPr lang="en-US" dirty="0"/>
              <a:t>Next, using Foursquare API, we will get data on neighborhoods to help determine where the best location is for the new Center. </a:t>
            </a:r>
          </a:p>
        </p:txBody>
      </p:sp>
    </p:spTree>
    <p:extLst>
      <p:ext uri="{BB962C8B-B14F-4D97-AF65-F5344CB8AC3E}">
        <p14:creationId xmlns:p14="http://schemas.microsoft.com/office/powerpoint/2010/main" val="3297090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300</Words>
  <Application>Microsoft Macintosh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Coursera Capstone: Setting Up a Homeless Shelter Center in New York City </vt:lpstr>
      <vt:lpstr>Introduction</vt:lpstr>
      <vt:lpstr>Introduction Cont.</vt:lpstr>
      <vt:lpstr>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NYC zones</dc:title>
  <dc:creator>Charlene Kwong</dc:creator>
  <cp:lastModifiedBy>Charlene Kwong</cp:lastModifiedBy>
  <cp:revision>8</cp:revision>
  <dcterms:created xsi:type="dcterms:W3CDTF">2021-06-23T01:47:12Z</dcterms:created>
  <dcterms:modified xsi:type="dcterms:W3CDTF">2021-07-05T18:25:05Z</dcterms:modified>
</cp:coreProperties>
</file>