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61F-FE50-F6AF-1328-771336701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236BF-6EF3-8086-61EE-80B2D70B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3B7DC-7B4E-5BA9-C811-6EC2C954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8F7C8-A945-686B-1000-A34B7A41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6E1A-F67F-FF9E-A6ED-4C2A4EFD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38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3D45-121F-D630-3A64-97BB2FE9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48D92-C76F-6CCF-94F1-460F7DB4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5281-2E1A-9A5C-3581-49CCE158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885F-1F83-0160-5BB0-878F8B2F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E113-C459-39B3-D602-FC697176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3F785-1A19-0A68-088C-EB96F2B70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33E1E-D698-AF9F-A148-A7BFE00EC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3334-F4D4-A339-580A-0C6B5019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16BC-D2A9-1020-26AC-BFAB5402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C18C-8FA0-14A9-F0BC-2A08980E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9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D150-9FCA-F134-58A4-B69CE1E7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7329-7EA1-2B28-F0B9-F0F51CB1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0964-0158-BADE-1A11-350E1DAB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EF545-D2AD-1581-7B67-E8A3EF45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46F1-C9B8-279C-097C-CF49F493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4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7BDF-2DBE-E822-14BE-A5CCADE3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D6E8C-B551-FB15-7555-922FBBBD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3180-1E2C-7BEE-61A6-71A8BBF6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AAD3-A86C-928E-A80D-B67C3BBB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C31C-09D7-7EA8-DFBF-B803E930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2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4900-D3D6-6160-7168-3965651F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5C90-6C2E-68C5-140F-704F98BA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E6857-BA2C-D0BF-1F46-9DB1A677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A3225-256E-78CE-1A57-D4A14E25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D4F5-6862-50B2-3453-22FCC33D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CE83-CCDB-9802-68FC-EFEDCF3E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4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5082-F957-50F6-BB09-A14C046C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6C6C6-B773-DE49-E9C3-847765FB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D0ACE-6A64-641F-C0EE-D9152E7E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B1A47-BC61-BE00-5DBF-CF64E8AB0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9164D-CD08-1989-AEC7-FC7E2805B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40E82-4BF2-5745-F165-6AA24FDE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D7570-BBD1-7851-B41F-056AA2FE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51E0C-F713-DFDC-0B1D-B326B91A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0E7F-2952-27A2-AC1C-F2F579DC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D6738-086A-2212-899B-DCFBEA59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DD8D5-0930-2C11-A3D2-7667C916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51913-5E37-0302-4099-2005918B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6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632DE-1830-3895-EA9B-A53D92A0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53C89-61D1-CED5-9D53-2F7A5C4B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77504-5021-BCC4-CC66-35C8F4A8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86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DA91-6082-A685-C896-FEE9923A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C828-4D92-EA8B-43DF-C94D74A4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6970A-61FE-4947-0525-C2614E0C6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4EC7E-8D94-F7A2-770E-635969B1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7354E-FB75-C1C5-31E4-0BC8C795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E405C-D6FF-400E-3CD9-317863B4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4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6A92-849E-A2AA-6134-48F6E911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6006A-41F0-4551-251E-459541D6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7FD20-AC5F-8C88-AC03-A7D4E6C49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853B8-F291-CCBF-BC17-978138EF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BFE9-C6BC-1E70-39F1-680D0869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5A46-D3DE-A446-45DA-ACAE5D85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2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DB216-6214-0B6A-9F91-7998FDEF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17532-63EB-436F-BD7D-D24BB3D9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145F-B28C-0A3E-F0E1-9C96BB914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198D1-EA2F-410A-9404-524DAA4911B6}" type="datetimeFigureOut">
              <a:rPr lang="ru-RU" smtClean="0"/>
              <a:t>13.09.2022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6803-F50F-D0C4-3FDA-FC9FF79DE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1D8F-8ECD-898D-2671-500F8C7A6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9BF5-CCD7-462C-97E2-0F7C14BD6B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r16t/digital-breakthrough-2022-colle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5226-4E83-FA27-1E41-BD65B81F3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задачи </a:t>
            </a:r>
            <a:r>
              <a:rPr lang="en-US" dirty="0"/>
              <a:t>Collector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807D8-8108-5132-3EBF-D9B414B60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ru-RU" dirty="0"/>
              <a:t>Разработка алгоритма прогнозирования выполнения задачи</a:t>
            </a:r>
          </a:p>
          <a:p>
            <a:endParaRPr lang="ru-RU" dirty="0"/>
          </a:p>
          <a:p>
            <a:pPr algn="r"/>
            <a:r>
              <a:rPr lang="ru-RU" dirty="0"/>
              <a:t>Цифровой прорыв</a:t>
            </a:r>
            <a:br>
              <a:rPr lang="ru-RU" dirty="0"/>
            </a:br>
            <a:r>
              <a:rPr lang="ru-RU" dirty="0"/>
              <a:t>Всероссийский чемпионат, г. Владивосток</a:t>
            </a:r>
            <a:br>
              <a:rPr lang="ru-RU" dirty="0"/>
            </a:br>
            <a:r>
              <a:rPr lang="ru-RU" dirty="0"/>
              <a:t>8 сентября – 6 октября 2022 г.</a:t>
            </a:r>
          </a:p>
        </p:txBody>
      </p:sp>
    </p:spTree>
    <p:extLst>
      <p:ext uri="{BB962C8B-B14F-4D97-AF65-F5344CB8AC3E}">
        <p14:creationId xmlns:p14="http://schemas.microsoft.com/office/powerpoint/2010/main" val="41291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98A3-3390-B960-B169-9E9941E0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DB8D-6E3A-A3C5-7A8B-351099F3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Исходный код решения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https://github.com/char16t</a:t>
            </a:r>
            <a:r>
              <a:rPr lang="en-US">
                <a:hlinkClick r:id="rId2"/>
              </a:rPr>
              <a:t>/digital-breakthrough-2022-collector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66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Решение задачи Collector</vt:lpstr>
      <vt:lpstr>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Валерий Маненков</dc:creator>
  <cp:lastModifiedBy>Валерий Маненков</cp:lastModifiedBy>
  <cp:revision>3</cp:revision>
  <dcterms:created xsi:type="dcterms:W3CDTF">2022-09-13T04:11:58Z</dcterms:created>
  <dcterms:modified xsi:type="dcterms:W3CDTF">2022-09-13T07:34:02Z</dcterms:modified>
</cp:coreProperties>
</file>