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embeddedFontLst>
    <p:embeddedFont>
      <p:font typeface="Quicksand" panose="020B0604020202020204" charset="0"/>
      <p:regular r:id="rId10"/>
      <p:bold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1319175" y="2876425"/>
            <a:ext cx="6680400" cy="1546500"/>
          </a:xfrm>
          <a:prstGeom prst="rect">
            <a:avLst/>
          </a:prstGeom>
        </p:spPr>
        <p:txBody>
          <a:bodyPr spcFirstLastPara="1" wrap="square" lIns="91425" tIns="91425" rIns="91425" bIns="91425" anchor="t" anchorCtr="0"/>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cxnSp>
        <p:nvCxnSpPr>
          <p:cNvPr id="10" name="Shape 10"/>
          <p:cNvCxnSpPr>
            <a:stCxn id="11" idx="4"/>
          </p:cNvCxnSpPr>
          <p:nvPr/>
        </p:nvCxnSpPr>
        <p:spPr>
          <a:xfrm>
            <a:off x="903750" y="3563700"/>
            <a:ext cx="0" cy="3294300"/>
          </a:xfrm>
          <a:prstGeom prst="straightConnector1">
            <a:avLst/>
          </a:prstGeom>
          <a:noFill/>
          <a:ln w="9525" cap="flat" cmpd="sng">
            <a:solidFill>
              <a:srgbClr val="999FA9"/>
            </a:solidFill>
            <a:prstDash val="solid"/>
            <a:round/>
            <a:headEnd type="none" w="med" len="med"/>
            <a:tailEnd type="none" w="med" len="med"/>
          </a:ln>
        </p:spPr>
      </p:cxnSp>
      <p:sp>
        <p:nvSpPr>
          <p:cNvPr id="11" name="Shape 11"/>
          <p:cNvSpPr/>
          <p:nvPr/>
        </p:nvSpPr>
        <p:spPr>
          <a:xfrm>
            <a:off x="769050" y="3294300"/>
            <a:ext cx="269400" cy="2694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key color">
  <p:cSld name="BLANK_1">
    <p:spTree>
      <p:nvGrpSpPr>
        <p:cNvPr id="1" name="Shape 54"/>
        <p:cNvGrpSpPr/>
        <p:nvPr/>
      </p:nvGrpSpPr>
      <p:grpSpPr>
        <a:xfrm>
          <a:off x="0" y="0"/>
          <a:ext cx="0" cy="0"/>
          <a:chOff x="0" y="0"/>
          <a:chExt cx="0" cy="0"/>
        </a:xfrm>
      </p:grpSpPr>
      <p:cxnSp>
        <p:nvCxnSpPr>
          <p:cNvPr id="55" name="Shape 55"/>
          <p:cNvCxnSpPr/>
          <p:nvPr/>
        </p:nvCxnSpPr>
        <p:spPr>
          <a:xfrm>
            <a:off x="903825" y="-7925"/>
            <a:ext cx="0" cy="6866100"/>
          </a:xfrm>
          <a:prstGeom prst="straightConnector1">
            <a:avLst/>
          </a:prstGeom>
          <a:noFill/>
          <a:ln w="9525" cap="flat" cmpd="sng">
            <a:solidFill>
              <a:srgbClr val="2E3037"/>
            </a:solidFill>
            <a:prstDash val="solid"/>
            <a:round/>
            <a:headEnd type="none" w="med" len="med"/>
            <a:tailEnd type="none" w="med" len="med"/>
          </a:ln>
        </p:spPr>
      </p:cxnSp>
      <p:sp>
        <p:nvSpPr>
          <p:cNvPr id="56" name="Shape 56"/>
          <p:cNvSpPr/>
          <p:nvPr/>
        </p:nvSpPr>
        <p:spPr>
          <a:xfrm>
            <a:off x="808650" y="3333900"/>
            <a:ext cx="190200" cy="190200"/>
          </a:xfrm>
          <a:prstGeom prst="ellipse">
            <a:avLst/>
          </a:prstGeom>
          <a:solidFill>
            <a:srgbClr val="39C0BA"/>
          </a:solidFill>
          <a:ln w="952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1530175" y="3077050"/>
            <a:ext cx="6767100" cy="709800"/>
          </a:xfrm>
          <a:prstGeom prst="rect">
            <a:avLst/>
          </a:prstGeom>
        </p:spPr>
        <p:txBody>
          <a:bodyPr spcFirstLastPara="1" wrap="square" lIns="91425" tIns="91425" rIns="91425" bIns="91425" anchor="ctr"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4" name="Shape 14"/>
          <p:cNvSpPr txBox="1">
            <a:spLocks noGrp="1"/>
          </p:cNvSpPr>
          <p:nvPr>
            <p:ph type="subTitle" idx="1"/>
          </p:nvPr>
        </p:nvSpPr>
        <p:spPr>
          <a:xfrm>
            <a:off x="1530175" y="3710550"/>
            <a:ext cx="6927900" cy="470700"/>
          </a:xfrm>
          <a:prstGeom prst="rect">
            <a:avLst/>
          </a:prstGeom>
        </p:spPr>
        <p:txBody>
          <a:bodyPr spcFirstLastPara="1" wrap="square" lIns="91425" tIns="91425" rIns="91425" bIns="91425" anchor="t" anchorCtr="0"/>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cxnSp>
        <p:nvCxnSpPr>
          <p:cNvPr id="15" name="Shape 15"/>
          <p:cNvCxnSpPr/>
          <p:nvPr/>
        </p:nvCxnSpPr>
        <p:spPr>
          <a:xfrm>
            <a:off x="903825" y="-7925"/>
            <a:ext cx="0" cy="6866100"/>
          </a:xfrm>
          <a:prstGeom prst="straightConnector1">
            <a:avLst/>
          </a:prstGeom>
          <a:noFill/>
          <a:ln w="9525" cap="flat" cmpd="sng">
            <a:solidFill>
              <a:srgbClr val="999FA9"/>
            </a:solidFill>
            <a:prstDash val="solid"/>
            <a:round/>
            <a:headEnd type="none" w="med" len="med"/>
            <a:tailEnd type="none" w="med" len="med"/>
          </a:ln>
        </p:spPr>
      </p:cxnSp>
      <p:sp>
        <p:nvSpPr>
          <p:cNvPr id="16" name="Shape 16"/>
          <p:cNvSpPr/>
          <p:nvPr/>
        </p:nvSpPr>
        <p:spPr>
          <a:xfrm>
            <a:off x="493600" y="3018850"/>
            <a:ext cx="820200" cy="8202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7"/>
        <p:cNvGrpSpPr/>
        <p:nvPr/>
      </p:nvGrpSpPr>
      <p:grpSpPr>
        <a:xfrm>
          <a:off x="0" y="0"/>
          <a:ext cx="0" cy="0"/>
          <a:chOff x="0" y="0"/>
          <a:chExt cx="0" cy="0"/>
        </a:xfrm>
      </p:grpSpPr>
      <p:sp>
        <p:nvSpPr>
          <p:cNvPr id="18" name="Shape 18"/>
          <p:cNvSpPr txBox="1">
            <a:spLocks noGrp="1"/>
          </p:cNvSpPr>
          <p:nvPr>
            <p:ph type="body" idx="1"/>
          </p:nvPr>
        </p:nvSpPr>
        <p:spPr>
          <a:xfrm>
            <a:off x="1633225" y="2882400"/>
            <a:ext cx="6700500" cy="1093200"/>
          </a:xfrm>
          <a:prstGeom prst="rect">
            <a:avLst/>
          </a:prstGeom>
        </p:spPr>
        <p:txBody>
          <a:bodyPr spcFirstLastPara="1" wrap="square" lIns="91425" tIns="91425" rIns="91425" bIns="91425" anchor="ctr" anchorCtr="0"/>
          <a:lstStyle>
            <a:lvl1pPr marL="457200" lvl="0" indent="-406400" rtl="0">
              <a:spcBef>
                <a:spcPts val="600"/>
              </a:spcBef>
              <a:spcAft>
                <a:spcPts val="0"/>
              </a:spcAft>
              <a:buClr>
                <a:srgbClr val="39C0BA"/>
              </a:buClr>
              <a:buSzPts val="2800"/>
              <a:buChar char="◦"/>
              <a:defRPr sz="2800" i="1">
                <a:solidFill>
                  <a:srgbClr val="39C0BA"/>
                </a:solidFill>
              </a:defRPr>
            </a:lvl1pPr>
            <a:lvl2pPr marL="914400" lvl="1" indent="-406400" rtl="0">
              <a:spcBef>
                <a:spcPts val="0"/>
              </a:spcBef>
              <a:spcAft>
                <a:spcPts val="0"/>
              </a:spcAft>
              <a:buClr>
                <a:srgbClr val="39C0BA"/>
              </a:buClr>
              <a:buSzPts val="2800"/>
              <a:buChar char="▫"/>
              <a:defRPr sz="2800" i="1">
                <a:solidFill>
                  <a:srgbClr val="39C0BA"/>
                </a:solidFill>
              </a:defRPr>
            </a:lvl2pPr>
            <a:lvl3pPr marL="1371600" lvl="2" indent="-406400" rtl="0">
              <a:spcBef>
                <a:spcPts val="0"/>
              </a:spcBef>
              <a:spcAft>
                <a:spcPts val="0"/>
              </a:spcAft>
              <a:buClr>
                <a:srgbClr val="39C0BA"/>
              </a:buClr>
              <a:buSzPts val="2800"/>
              <a:buChar char="■"/>
              <a:defRPr sz="2800" i="1">
                <a:solidFill>
                  <a:srgbClr val="39C0BA"/>
                </a:solidFill>
              </a:defRPr>
            </a:lvl3pPr>
            <a:lvl4pPr marL="1828800" lvl="3" indent="-406400" rtl="0">
              <a:spcBef>
                <a:spcPts val="0"/>
              </a:spcBef>
              <a:spcAft>
                <a:spcPts val="0"/>
              </a:spcAft>
              <a:buClr>
                <a:srgbClr val="39C0BA"/>
              </a:buClr>
              <a:buSzPts val="2800"/>
              <a:buChar char="●"/>
              <a:defRPr sz="2800" i="1">
                <a:solidFill>
                  <a:srgbClr val="39C0BA"/>
                </a:solidFill>
              </a:defRPr>
            </a:lvl4pPr>
            <a:lvl5pPr marL="2286000" lvl="4" indent="-406400" rtl="0">
              <a:spcBef>
                <a:spcPts val="0"/>
              </a:spcBef>
              <a:spcAft>
                <a:spcPts val="0"/>
              </a:spcAft>
              <a:buClr>
                <a:srgbClr val="39C0BA"/>
              </a:buClr>
              <a:buSzPts val="2800"/>
              <a:buChar char="○"/>
              <a:defRPr sz="2800" i="1">
                <a:solidFill>
                  <a:srgbClr val="39C0BA"/>
                </a:solidFill>
              </a:defRPr>
            </a:lvl5pPr>
            <a:lvl6pPr marL="2743200" lvl="5" indent="-406400" rtl="0">
              <a:spcBef>
                <a:spcPts val="0"/>
              </a:spcBef>
              <a:spcAft>
                <a:spcPts val="0"/>
              </a:spcAft>
              <a:buClr>
                <a:srgbClr val="39C0BA"/>
              </a:buClr>
              <a:buSzPts val="2800"/>
              <a:buChar char="■"/>
              <a:defRPr sz="2800" i="1">
                <a:solidFill>
                  <a:srgbClr val="39C0BA"/>
                </a:solidFill>
              </a:defRPr>
            </a:lvl6pPr>
            <a:lvl7pPr marL="3200400" lvl="6" indent="-406400" rtl="0">
              <a:spcBef>
                <a:spcPts val="0"/>
              </a:spcBef>
              <a:spcAft>
                <a:spcPts val="0"/>
              </a:spcAft>
              <a:buClr>
                <a:srgbClr val="39C0BA"/>
              </a:buClr>
              <a:buSzPts val="2800"/>
              <a:buChar char="●"/>
              <a:defRPr sz="2800" i="1">
                <a:solidFill>
                  <a:srgbClr val="39C0BA"/>
                </a:solidFill>
              </a:defRPr>
            </a:lvl7pPr>
            <a:lvl8pPr marL="3657600" lvl="7" indent="-406400" rtl="0">
              <a:spcBef>
                <a:spcPts val="0"/>
              </a:spcBef>
              <a:spcAft>
                <a:spcPts val="0"/>
              </a:spcAft>
              <a:buClr>
                <a:srgbClr val="39C0BA"/>
              </a:buClr>
              <a:buSzPts val="2800"/>
              <a:buChar char="○"/>
              <a:defRPr sz="2800" i="1">
                <a:solidFill>
                  <a:srgbClr val="39C0BA"/>
                </a:solidFill>
              </a:defRPr>
            </a:lvl8pPr>
            <a:lvl9pPr marL="4114800" lvl="8" indent="-406400">
              <a:spcBef>
                <a:spcPts val="0"/>
              </a:spcBef>
              <a:spcAft>
                <a:spcPts val="0"/>
              </a:spcAft>
              <a:buClr>
                <a:srgbClr val="39C0BA"/>
              </a:buClr>
              <a:buSzPts val="2800"/>
              <a:buChar char="■"/>
              <a:defRPr sz="2800" i="1">
                <a:solidFill>
                  <a:srgbClr val="39C0BA"/>
                </a:solidFill>
              </a:defRPr>
            </a:lvl9pPr>
          </a:lstStyle>
          <a:p>
            <a:endParaRPr/>
          </a:p>
        </p:txBody>
      </p:sp>
      <p:cxnSp>
        <p:nvCxnSpPr>
          <p:cNvPr id="19" name="Shape 19"/>
          <p:cNvCxnSpPr/>
          <p:nvPr/>
        </p:nvCxnSpPr>
        <p:spPr>
          <a:xfrm>
            <a:off x="903825" y="-7925"/>
            <a:ext cx="0" cy="6866100"/>
          </a:xfrm>
          <a:prstGeom prst="straightConnector1">
            <a:avLst/>
          </a:prstGeom>
          <a:noFill/>
          <a:ln w="9525" cap="flat" cmpd="sng">
            <a:solidFill>
              <a:srgbClr val="999FA9"/>
            </a:solidFill>
            <a:prstDash val="solid"/>
            <a:round/>
            <a:headEnd type="none" w="med" len="med"/>
            <a:tailEnd type="none" w="med" len="med"/>
          </a:ln>
        </p:spPr>
      </p:cxnSp>
      <p:sp>
        <p:nvSpPr>
          <p:cNvPr id="20" name="Shape 20"/>
          <p:cNvSpPr/>
          <p:nvPr/>
        </p:nvSpPr>
        <p:spPr>
          <a:xfrm>
            <a:off x="493600" y="3018850"/>
            <a:ext cx="820200" cy="8202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txBox="1"/>
          <p:nvPr/>
        </p:nvSpPr>
        <p:spPr>
          <a:xfrm>
            <a:off x="208000" y="3096172"/>
            <a:ext cx="1306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b="1">
                <a:solidFill>
                  <a:srgbClr val="39C0BA"/>
                </a:solidFill>
                <a:latin typeface="Quicksand"/>
                <a:ea typeface="Quicksand"/>
                <a:cs typeface="Quicksand"/>
                <a:sym typeface="Quicksand"/>
              </a:rPr>
              <a:t>“</a:t>
            </a:r>
            <a:endParaRPr sz="4800" b="1">
              <a:solidFill>
                <a:srgbClr val="39C0BA"/>
              </a:solidFill>
              <a:latin typeface="Quicksand"/>
              <a:ea typeface="Quicksand"/>
              <a:cs typeface="Quicksand"/>
              <a:sym typeface="Quicksan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cxnSp>
        <p:nvCxnSpPr>
          <p:cNvPr id="23" name="Shape 23"/>
          <p:cNvCxnSpPr/>
          <p:nvPr/>
        </p:nvCxnSpPr>
        <p:spPr>
          <a:xfrm>
            <a:off x="903825" y="-7925"/>
            <a:ext cx="0" cy="6866100"/>
          </a:xfrm>
          <a:prstGeom prst="straightConnector1">
            <a:avLst/>
          </a:prstGeom>
          <a:noFill/>
          <a:ln w="9525" cap="flat" cmpd="sng">
            <a:solidFill>
              <a:srgbClr val="999FA9"/>
            </a:solidFill>
            <a:prstDash val="solid"/>
            <a:round/>
            <a:headEnd type="none" w="med" len="med"/>
            <a:tailEnd type="none" w="med" len="med"/>
          </a:ln>
        </p:spPr>
      </p:cxnSp>
      <p:sp>
        <p:nvSpPr>
          <p:cNvPr id="24" name="Shape 24"/>
          <p:cNvSpPr/>
          <p:nvPr/>
        </p:nvSpPr>
        <p:spPr>
          <a:xfrm>
            <a:off x="808725" y="800750"/>
            <a:ext cx="190200" cy="1902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769050" y="1861900"/>
            <a:ext cx="269400" cy="2694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txBox="1">
            <a:spLocks noGrp="1"/>
          </p:cNvSpPr>
          <p:nvPr>
            <p:ph type="title"/>
          </p:nvPr>
        </p:nvSpPr>
        <p:spPr>
          <a:xfrm>
            <a:off x="1165475" y="665975"/>
            <a:ext cx="6858000" cy="459900"/>
          </a:xfrm>
          <a:prstGeom prst="rect">
            <a:avLst/>
          </a:prstGeom>
        </p:spPr>
        <p:txBody>
          <a:bodyPr spcFirstLastPara="1" wrap="square" lIns="91425" tIns="91425" rIns="91425" bIns="91425" anchor="b" anchorCtr="0"/>
          <a:lstStyle>
            <a:lvl1pPr lvl="0"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1pPr>
            <a:lvl2pPr lvl="1"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2pPr>
            <a:lvl3pPr lvl="2"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3pPr>
            <a:lvl4pPr lvl="3"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4pPr>
            <a:lvl5pPr lvl="4"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5pPr>
            <a:lvl6pPr lvl="5"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6pPr>
            <a:lvl7pPr lvl="6"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7pPr>
            <a:lvl8pPr lvl="7"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8pPr>
            <a:lvl9pPr lvl="8"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9pPr>
          </a:lstStyle>
          <a:p>
            <a:endParaRPr/>
          </a:p>
        </p:txBody>
      </p:sp>
      <p:sp>
        <p:nvSpPr>
          <p:cNvPr id="27" name="Shape 27"/>
          <p:cNvSpPr txBox="1">
            <a:spLocks noGrp="1"/>
          </p:cNvSpPr>
          <p:nvPr>
            <p:ph type="body" idx="1"/>
          </p:nvPr>
        </p:nvSpPr>
        <p:spPr>
          <a:xfrm>
            <a:off x="1165498" y="1600200"/>
            <a:ext cx="6858000" cy="4967700"/>
          </a:xfrm>
          <a:prstGeom prst="rect">
            <a:avLst/>
          </a:prstGeom>
        </p:spPr>
        <p:txBody>
          <a:bodyPr spcFirstLastPara="1" wrap="square" lIns="91425" tIns="91425" rIns="91425" bIns="91425" anchor="t" anchorCtr="0"/>
          <a:lstStyle>
            <a:lvl1pPr marL="457200" lvl="0" indent="-419100" rtl="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marL="914400" lvl="1"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marL="1371600" lvl="2"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marL="1828800" lvl="3"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marL="2286000" lvl="4"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marL="2743200" lvl="5"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marL="3200400" lvl="6"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marL="3657600" lvl="7"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marL="4114800" lvl="8"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1165475" y="665975"/>
            <a:ext cx="6858000" cy="4599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0" name="Shape 30"/>
          <p:cNvSpPr txBox="1">
            <a:spLocks noGrp="1"/>
          </p:cNvSpPr>
          <p:nvPr>
            <p:ph type="body" idx="1"/>
          </p:nvPr>
        </p:nvSpPr>
        <p:spPr>
          <a:xfrm>
            <a:off x="1165475" y="1600200"/>
            <a:ext cx="3306900" cy="4967700"/>
          </a:xfrm>
          <a:prstGeom prst="rect">
            <a:avLst/>
          </a:prstGeom>
        </p:spPr>
        <p:txBody>
          <a:bodyPr spcFirstLastPara="1" wrap="square" lIns="91425" tIns="91425" rIns="91425" bIns="91425" anchor="t" anchorCtr="0"/>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31" name="Shape 31"/>
          <p:cNvSpPr txBox="1">
            <a:spLocks noGrp="1"/>
          </p:cNvSpPr>
          <p:nvPr>
            <p:ph type="body" idx="2"/>
          </p:nvPr>
        </p:nvSpPr>
        <p:spPr>
          <a:xfrm>
            <a:off x="4671570" y="1600200"/>
            <a:ext cx="3306900" cy="4967700"/>
          </a:xfrm>
          <a:prstGeom prst="rect">
            <a:avLst/>
          </a:prstGeom>
        </p:spPr>
        <p:txBody>
          <a:bodyPr spcFirstLastPara="1" wrap="square" lIns="91425" tIns="91425" rIns="91425" bIns="91425" anchor="t" anchorCtr="0"/>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cxnSp>
        <p:nvCxnSpPr>
          <p:cNvPr id="32" name="Shape 32"/>
          <p:cNvCxnSpPr/>
          <p:nvPr/>
        </p:nvCxnSpPr>
        <p:spPr>
          <a:xfrm>
            <a:off x="903825" y="-7925"/>
            <a:ext cx="0" cy="6866100"/>
          </a:xfrm>
          <a:prstGeom prst="straightConnector1">
            <a:avLst/>
          </a:prstGeom>
          <a:noFill/>
          <a:ln w="9525" cap="flat" cmpd="sng">
            <a:solidFill>
              <a:srgbClr val="999FA9"/>
            </a:solidFill>
            <a:prstDash val="solid"/>
            <a:round/>
            <a:headEnd type="none" w="med" len="med"/>
            <a:tailEnd type="none" w="med" len="med"/>
          </a:ln>
        </p:spPr>
      </p:cxnSp>
      <p:sp>
        <p:nvSpPr>
          <p:cNvPr id="33" name="Shape 33"/>
          <p:cNvSpPr/>
          <p:nvPr/>
        </p:nvSpPr>
        <p:spPr>
          <a:xfrm>
            <a:off x="808725" y="800750"/>
            <a:ext cx="190200" cy="1902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a:off x="769050" y="1861900"/>
            <a:ext cx="269400" cy="2694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1165475" y="665975"/>
            <a:ext cx="6858000" cy="459900"/>
          </a:xfrm>
          <a:prstGeom prst="rect">
            <a:avLst/>
          </a:prstGeom>
        </p:spPr>
        <p:txBody>
          <a:bodyPr spcFirstLastPara="1" wrap="square" lIns="91425" tIns="91425" rIns="91425" bIns="91425" anchor="b" anchorCtr="0"/>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37" name="Shape 37"/>
          <p:cNvSpPr txBox="1">
            <a:spLocks noGrp="1"/>
          </p:cNvSpPr>
          <p:nvPr>
            <p:ph type="body" idx="1"/>
          </p:nvPr>
        </p:nvSpPr>
        <p:spPr>
          <a:xfrm>
            <a:off x="1165475" y="1673975"/>
            <a:ext cx="2403600" cy="48939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8" name="Shape 38"/>
          <p:cNvSpPr txBox="1">
            <a:spLocks noGrp="1"/>
          </p:cNvSpPr>
          <p:nvPr>
            <p:ph type="body" idx="2"/>
          </p:nvPr>
        </p:nvSpPr>
        <p:spPr>
          <a:xfrm>
            <a:off x="3692249" y="1673975"/>
            <a:ext cx="2403600" cy="48939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9" name="Shape 39"/>
          <p:cNvSpPr txBox="1">
            <a:spLocks noGrp="1"/>
          </p:cNvSpPr>
          <p:nvPr>
            <p:ph type="body" idx="3"/>
          </p:nvPr>
        </p:nvSpPr>
        <p:spPr>
          <a:xfrm>
            <a:off x="6219023" y="1673975"/>
            <a:ext cx="2403600" cy="48939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cxnSp>
        <p:nvCxnSpPr>
          <p:cNvPr id="40" name="Shape 40"/>
          <p:cNvCxnSpPr/>
          <p:nvPr/>
        </p:nvCxnSpPr>
        <p:spPr>
          <a:xfrm>
            <a:off x="903825" y="-7925"/>
            <a:ext cx="0" cy="6866100"/>
          </a:xfrm>
          <a:prstGeom prst="straightConnector1">
            <a:avLst/>
          </a:prstGeom>
          <a:noFill/>
          <a:ln w="9525" cap="flat" cmpd="sng">
            <a:solidFill>
              <a:srgbClr val="999FA9"/>
            </a:solidFill>
            <a:prstDash val="solid"/>
            <a:round/>
            <a:headEnd type="none" w="med" len="med"/>
            <a:tailEnd type="none" w="med" len="med"/>
          </a:ln>
        </p:spPr>
      </p:cxnSp>
      <p:sp>
        <p:nvSpPr>
          <p:cNvPr id="41" name="Shape 41"/>
          <p:cNvSpPr/>
          <p:nvPr/>
        </p:nvSpPr>
        <p:spPr>
          <a:xfrm>
            <a:off x="808725" y="800750"/>
            <a:ext cx="190200" cy="1902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Shape 42"/>
          <p:cNvSpPr/>
          <p:nvPr/>
        </p:nvSpPr>
        <p:spPr>
          <a:xfrm>
            <a:off x="769050" y="1861900"/>
            <a:ext cx="269400" cy="2694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1165475" y="665975"/>
            <a:ext cx="6858000" cy="4599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cxnSp>
        <p:nvCxnSpPr>
          <p:cNvPr id="45" name="Shape 45"/>
          <p:cNvCxnSpPr/>
          <p:nvPr/>
        </p:nvCxnSpPr>
        <p:spPr>
          <a:xfrm>
            <a:off x="903825" y="-7925"/>
            <a:ext cx="0" cy="6866100"/>
          </a:xfrm>
          <a:prstGeom prst="straightConnector1">
            <a:avLst/>
          </a:prstGeom>
          <a:noFill/>
          <a:ln w="9525" cap="flat" cmpd="sng">
            <a:solidFill>
              <a:srgbClr val="999FA9"/>
            </a:solidFill>
            <a:prstDash val="solid"/>
            <a:round/>
            <a:headEnd type="none" w="med" len="med"/>
            <a:tailEnd type="none" w="med" len="med"/>
          </a:ln>
        </p:spPr>
      </p:cxnSp>
      <p:sp>
        <p:nvSpPr>
          <p:cNvPr id="46" name="Shape 46"/>
          <p:cNvSpPr/>
          <p:nvPr/>
        </p:nvSpPr>
        <p:spPr>
          <a:xfrm>
            <a:off x="808725" y="800750"/>
            <a:ext cx="190200" cy="1902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Shape 48"/>
          <p:cNvSpPr txBox="1">
            <a:spLocks noGrp="1"/>
          </p:cNvSpPr>
          <p:nvPr>
            <p:ph type="body" idx="1"/>
          </p:nvPr>
        </p:nvSpPr>
        <p:spPr>
          <a:xfrm>
            <a:off x="1165475" y="5775090"/>
            <a:ext cx="7521300" cy="578700"/>
          </a:xfrm>
          <a:prstGeom prst="rect">
            <a:avLst/>
          </a:prstGeom>
        </p:spPr>
        <p:txBody>
          <a:bodyPr spcFirstLastPara="1" wrap="square" lIns="91425" tIns="91425" rIns="91425" bIns="91425" anchor="t" anchorCtr="0"/>
          <a:lstStyle>
            <a:lvl1pPr marL="457200" lvl="0" indent="-228600">
              <a:spcBef>
                <a:spcPts val="360"/>
              </a:spcBef>
              <a:spcAft>
                <a:spcPts val="0"/>
              </a:spcAft>
              <a:buSzPts val="1800"/>
              <a:buNone/>
              <a:defRPr sz="1800"/>
            </a:lvl1pPr>
          </a:lstStyle>
          <a:p>
            <a:endParaRPr/>
          </a:p>
        </p:txBody>
      </p:sp>
      <p:cxnSp>
        <p:nvCxnSpPr>
          <p:cNvPr id="49" name="Shape 49"/>
          <p:cNvCxnSpPr/>
          <p:nvPr/>
        </p:nvCxnSpPr>
        <p:spPr>
          <a:xfrm>
            <a:off x="903825" y="-7925"/>
            <a:ext cx="0" cy="6866100"/>
          </a:xfrm>
          <a:prstGeom prst="straightConnector1">
            <a:avLst/>
          </a:prstGeom>
          <a:noFill/>
          <a:ln w="9525" cap="flat" cmpd="sng">
            <a:solidFill>
              <a:srgbClr val="999FA9"/>
            </a:solidFill>
            <a:prstDash val="solid"/>
            <a:round/>
            <a:headEnd type="none" w="med" len="med"/>
            <a:tailEnd type="none" w="med" len="med"/>
          </a:ln>
        </p:spPr>
      </p:cxnSp>
      <p:sp>
        <p:nvSpPr>
          <p:cNvPr id="50" name="Shape 50"/>
          <p:cNvSpPr/>
          <p:nvPr/>
        </p:nvSpPr>
        <p:spPr>
          <a:xfrm>
            <a:off x="808650" y="5952850"/>
            <a:ext cx="190200" cy="1902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cxnSp>
        <p:nvCxnSpPr>
          <p:cNvPr id="52" name="Shape 52"/>
          <p:cNvCxnSpPr/>
          <p:nvPr/>
        </p:nvCxnSpPr>
        <p:spPr>
          <a:xfrm>
            <a:off x="903825" y="-7925"/>
            <a:ext cx="0" cy="6866100"/>
          </a:xfrm>
          <a:prstGeom prst="straightConnector1">
            <a:avLst/>
          </a:prstGeom>
          <a:noFill/>
          <a:ln w="9525" cap="flat" cmpd="sng">
            <a:solidFill>
              <a:srgbClr val="999FA9"/>
            </a:solidFill>
            <a:prstDash val="solid"/>
            <a:round/>
            <a:headEnd type="none" w="med" len="med"/>
            <a:tailEnd type="none" w="med" len="med"/>
          </a:ln>
        </p:spPr>
      </p:cxnSp>
      <p:sp>
        <p:nvSpPr>
          <p:cNvPr id="53" name="Shape 53"/>
          <p:cNvSpPr/>
          <p:nvPr/>
        </p:nvSpPr>
        <p:spPr>
          <a:xfrm>
            <a:off x="808650" y="3333900"/>
            <a:ext cx="190200" cy="1902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666666"/>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65475" y="665975"/>
            <a:ext cx="6858000" cy="4599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1pPr>
            <a:lvl2pPr lvl="1">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2pPr>
            <a:lvl3pPr lvl="2">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3pPr>
            <a:lvl4pPr lvl="3">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4pPr>
            <a:lvl5pPr lvl="4">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5pPr>
            <a:lvl6pPr lvl="5">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6pPr>
            <a:lvl7pPr lvl="6">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7pPr>
            <a:lvl8pPr lvl="7">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8pPr>
            <a:lvl9pPr lvl="8">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9pPr>
          </a:lstStyle>
          <a:p>
            <a:endParaRPr/>
          </a:p>
        </p:txBody>
      </p:sp>
      <p:sp>
        <p:nvSpPr>
          <p:cNvPr id="7" name="Shape 7"/>
          <p:cNvSpPr txBox="1">
            <a:spLocks noGrp="1"/>
          </p:cNvSpPr>
          <p:nvPr>
            <p:ph type="body" idx="1"/>
          </p:nvPr>
        </p:nvSpPr>
        <p:spPr>
          <a:xfrm>
            <a:off x="1165498" y="1600200"/>
            <a:ext cx="6858000" cy="49677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marL="914400" lvl="1" indent="-38100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marL="1371600" lvl="2" indent="-38100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marL="1828800" lvl="3"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marL="2286000" lvl="4"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marL="2743200" lvl="5"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marL="3200400" lvl="6"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marL="3657600" lvl="7"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marL="4114800" lvl="8"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ctrTitle"/>
          </p:nvPr>
        </p:nvSpPr>
        <p:spPr>
          <a:xfrm>
            <a:off x="1590400" y="3561725"/>
            <a:ext cx="6822900" cy="1546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3800"/>
              <a:t>COMPARATIVE AD ANALYSIS </a:t>
            </a:r>
            <a:endParaRPr sz="3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99FA9">
            <a:alpha val="0"/>
          </a:srgbClr>
        </a:solidFill>
        <a:effectLst/>
      </p:bgPr>
    </p:bg>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165475" y="704546"/>
            <a:ext cx="6858000" cy="459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2400"/>
              <a:t>EXECUTIVE SUMMARY</a:t>
            </a:r>
            <a:endParaRPr sz="2400"/>
          </a:p>
        </p:txBody>
      </p:sp>
      <p:sp>
        <p:nvSpPr>
          <p:cNvPr id="67" name="Shape 67"/>
          <p:cNvSpPr txBox="1"/>
          <p:nvPr/>
        </p:nvSpPr>
        <p:spPr>
          <a:xfrm>
            <a:off x="1165475" y="1736350"/>
            <a:ext cx="3451800" cy="3192000"/>
          </a:xfrm>
          <a:prstGeom prst="rect">
            <a:avLst/>
          </a:prstGeom>
          <a:noFill/>
          <a:ln>
            <a:noFill/>
          </a:ln>
        </p:spPr>
        <p:txBody>
          <a:bodyPr spcFirstLastPara="1" wrap="square" lIns="91425" tIns="91425" rIns="91425" bIns="91425" anchor="t" anchorCtr="0">
            <a:noAutofit/>
          </a:bodyPr>
          <a:lstStyle/>
          <a:p>
            <a:pPr marL="0" lvl="0" indent="0" rtl="0">
              <a:spcBef>
                <a:spcPts val="600"/>
              </a:spcBef>
              <a:spcAft>
                <a:spcPts val="0"/>
              </a:spcAft>
              <a:buNone/>
            </a:pPr>
            <a:r>
              <a:rPr lang="en" sz="1200" b="1">
                <a:solidFill>
                  <a:srgbClr val="39C0BA"/>
                </a:solidFill>
                <a:latin typeface="Quicksand"/>
                <a:ea typeface="Quicksand"/>
                <a:cs typeface="Quicksand"/>
                <a:sym typeface="Quicksand"/>
              </a:rPr>
              <a:t>OVERVIEW OF FINDINGS </a:t>
            </a:r>
            <a:endParaRPr sz="1200" b="1">
              <a:solidFill>
                <a:srgbClr val="39C0BA"/>
              </a:solidFill>
              <a:latin typeface="Quicksand"/>
              <a:ea typeface="Quicksand"/>
              <a:cs typeface="Quicksand"/>
              <a:sym typeface="Quicksand"/>
            </a:endParaRPr>
          </a:p>
          <a:p>
            <a:pPr marL="0" lvl="0" indent="0" rtl="0">
              <a:spcBef>
                <a:spcPts val="600"/>
              </a:spcBef>
              <a:spcAft>
                <a:spcPts val="0"/>
              </a:spcAft>
              <a:buNone/>
            </a:pPr>
            <a:endParaRPr sz="1200" b="1">
              <a:solidFill>
                <a:srgbClr val="39C0BA"/>
              </a:solidFill>
              <a:latin typeface="Quicksand"/>
              <a:ea typeface="Quicksand"/>
              <a:cs typeface="Quicksand"/>
              <a:sym typeface="Quicksand"/>
            </a:endParaRPr>
          </a:p>
          <a:p>
            <a:pPr marL="457200" lvl="0" indent="-304800" rtl="0">
              <a:spcBef>
                <a:spcPts val="600"/>
              </a:spcBef>
              <a:spcAft>
                <a:spcPts val="0"/>
              </a:spcAft>
              <a:buClr>
                <a:srgbClr val="39C0BA"/>
              </a:buClr>
              <a:buSzPts val="1200"/>
              <a:buFont typeface="Quicksand"/>
              <a:buChar char="●"/>
            </a:pPr>
            <a:r>
              <a:rPr lang="en" sz="1200" b="1">
                <a:solidFill>
                  <a:schemeClr val="dk2"/>
                </a:solidFill>
                <a:latin typeface="Quicksand"/>
                <a:ea typeface="Quicksand"/>
                <a:cs typeface="Quicksand"/>
                <a:sym typeface="Quicksand"/>
              </a:rPr>
              <a:t>33.9%</a:t>
            </a:r>
            <a:r>
              <a:rPr lang="en" sz="1200">
                <a:solidFill>
                  <a:schemeClr val="dk2"/>
                </a:solidFill>
                <a:latin typeface="Quicksand"/>
                <a:ea typeface="Quicksand"/>
                <a:cs typeface="Quicksand"/>
                <a:sym typeface="Quicksand"/>
              </a:rPr>
              <a:t> increase in clicks from Current Ad (</a:t>
            </a:r>
            <a:r>
              <a:rPr lang="en" sz="1200" i="1">
                <a:solidFill>
                  <a:schemeClr val="dk2"/>
                </a:solidFill>
                <a:latin typeface="Quicksand"/>
                <a:ea typeface="Quicksand"/>
                <a:cs typeface="Quicksand"/>
                <a:sym typeface="Quicksand"/>
              </a:rPr>
              <a:t>2.82%  CTR</a:t>
            </a:r>
            <a:r>
              <a:rPr lang="en" sz="1200">
                <a:solidFill>
                  <a:schemeClr val="dk2"/>
                </a:solidFill>
                <a:latin typeface="Quicksand"/>
                <a:ea typeface="Quicksand"/>
                <a:cs typeface="Quicksand"/>
                <a:sym typeface="Quicksand"/>
              </a:rPr>
              <a:t>) to Ad A (</a:t>
            </a:r>
            <a:r>
              <a:rPr lang="en" sz="1200" i="1">
                <a:solidFill>
                  <a:schemeClr val="dk2"/>
                </a:solidFill>
                <a:latin typeface="Quicksand"/>
                <a:ea typeface="Quicksand"/>
                <a:cs typeface="Quicksand"/>
                <a:sym typeface="Quicksand"/>
              </a:rPr>
              <a:t>4.1% CTR</a:t>
            </a:r>
            <a:r>
              <a:rPr lang="en" sz="1200">
                <a:solidFill>
                  <a:schemeClr val="dk2"/>
                </a:solidFill>
                <a:latin typeface="Quicksand"/>
                <a:ea typeface="Quicksand"/>
                <a:cs typeface="Quicksand"/>
                <a:sym typeface="Quicksand"/>
              </a:rPr>
              <a:t>)</a:t>
            </a:r>
            <a:endParaRPr sz="1200">
              <a:solidFill>
                <a:schemeClr val="dk2"/>
              </a:solidFill>
              <a:latin typeface="Quicksand"/>
              <a:ea typeface="Quicksand"/>
              <a:cs typeface="Quicksand"/>
              <a:sym typeface="Quicksand"/>
            </a:endParaRPr>
          </a:p>
          <a:p>
            <a:pPr marL="0" lvl="0" indent="0" rtl="0">
              <a:spcBef>
                <a:spcPts val="600"/>
              </a:spcBef>
              <a:spcAft>
                <a:spcPts val="0"/>
              </a:spcAft>
              <a:buNone/>
            </a:pPr>
            <a:endParaRPr sz="1200">
              <a:solidFill>
                <a:schemeClr val="dk2"/>
              </a:solidFill>
              <a:latin typeface="Quicksand"/>
              <a:ea typeface="Quicksand"/>
              <a:cs typeface="Quicksand"/>
              <a:sym typeface="Quicksand"/>
            </a:endParaRPr>
          </a:p>
          <a:p>
            <a:pPr marL="457200" lvl="0" indent="-304800" rtl="0">
              <a:spcBef>
                <a:spcPts val="600"/>
              </a:spcBef>
              <a:spcAft>
                <a:spcPts val="0"/>
              </a:spcAft>
              <a:buClr>
                <a:srgbClr val="39C0BA"/>
              </a:buClr>
              <a:buSzPts val="1200"/>
              <a:buFont typeface="Quicksand"/>
              <a:buChar char="●"/>
            </a:pPr>
            <a:r>
              <a:rPr lang="en" sz="1200">
                <a:solidFill>
                  <a:schemeClr val="dk2"/>
                </a:solidFill>
                <a:latin typeface="Quicksand"/>
                <a:ea typeface="Quicksand"/>
                <a:cs typeface="Quicksand"/>
                <a:sym typeface="Quicksand"/>
              </a:rPr>
              <a:t>Ad A should replace the Current Ad</a:t>
            </a:r>
            <a:endParaRPr sz="1200">
              <a:solidFill>
                <a:schemeClr val="dk2"/>
              </a:solidFill>
              <a:latin typeface="Quicksand"/>
              <a:ea typeface="Quicksand"/>
              <a:cs typeface="Quicksand"/>
              <a:sym typeface="Quicksand"/>
            </a:endParaRPr>
          </a:p>
          <a:p>
            <a:pPr marL="0" lvl="0" indent="0" rtl="0">
              <a:spcBef>
                <a:spcPts val="600"/>
              </a:spcBef>
              <a:spcAft>
                <a:spcPts val="0"/>
              </a:spcAft>
              <a:buNone/>
            </a:pPr>
            <a:endParaRPr sz="1200">
              <a:solidFill>
                <a:schemeClr val="dk2"/>
              </a:solidFill>
              <a:latin typeface="Quicksand"/>
              <a:ea typeface="Quicksand"/>
              <a:cs typeface="Quicksand"/>
              <a:sym typeface="Quicksand"/>
            </a:endParaRPr>
          </a:p>
          <a:p>
            <a:pPr marL="457200" lvl="0" indent="-304800" rtl="0">
              <a:spcBef>
                <a:spcPts val="600"/>
              </a:spcBef>
              <a:spcAft>
                <a:spcPts val="0"/>
              </a:spcAft>
              <a:buClr>
                <a:srgbClr val="39C0BA"/>
              </a:buClr>
              <a:buSzPts val="1200"/>
              <a:buFont typeface="Quicksand"/>
              <a:buChar char="●"/>
            </a:pPr>
            <a:r>
              <a:rPr lang="en" sz="1200">
                <a:solidFill>
                  <a:schemeClr val="dk2"/>
                </a:solidFill>
                <a:latin typeface="Quicksand"/>
                <a:ea typeface="Quicksand"/>
                <a:cs typeface="Quicksand"/>
                <a:sym typeface="Quicksand"/>
              </a:rPr>
              <a:t>Number of exercises completed did not increase number of clicks </a:t>
            </a:r>
            <a:endParaRPr sz="1200">
              <a:solidFill>
                <a:schemeClr val="dk2"/>
              </a:solidFill>
              <a:latin typeface="Quicksand"/>
              <a:ea typeface="Quicksand"/>
              <a:cs typeface="Quicksand"/>
              <a:sym typeface="Quicksand"/>
            </a:endParaRPr>
          </a:p>
          <a:p>
            <a:pPr marL="0" lvl="0" indent="0" rtl="0">
              <a:spcBef>
                <a:spcPts val="600"/>
              </a:spcBef>
              <a:spcAft>
                <a:spcPts val="0"/>
              </a:spcAft>
              <a:buNone/>
            </a:pPr>
            <a:endParaRPr sz="1200">
              <a:solidFill>
                <a:schemeClr val="dk2"/>
              </a:solidFill>
              <a:latin typeface="Quicksand"/>
              <a:ea typeface="Quicksand"/>
              <a:cs typeface="Quicksand"/>
              <a:sym typeface="Quicksand"/>
            </a:endParaRPr>
          </a:p>
          <a:p>
            <a:pPr marL="457200" marR="0" lvl="0" indent="-304800" algn="l" rtl="0">
              <a:lnSpc>
                <a:spcPct val="100000"/>
              </a:lnSpc>
              <a:spcBef>
                <a:spcPts val="600"/>
              </a:spcBef>
              <a:spcAft>
                <a:spcPts val="0"/>
              </a:spcAft>
              <a:buClr>
                <a:srgbClr val="39C0BA"/>
              </a:buClr>
              <a:buSzPts val="1200"/>
              <a:buFont typeface="Quicksand"/>
              <a:buChar char="●"/>
            </a:pPr>
            <a:r>
              <a:rPr lang="en" sz="1200">
                <a:solidFill>
                  <a:schemeClr val="dk2"/>
                </a:solidFill>
                <a:latin typeface="Quicksand"/>
                <a:ea typeface="Quicksand"/>
                <a:cs typeface="Quicksand"/>
                <a:sym typeface="Quicksand"/>
              </a:rPr>
              <a:t>Number of achievements did not increase number of clicks</a:t>
            </a:r>
            <a:endParaRPr sz="1200">
              <a:solidFill>
                <a:schemeClr val="dk2"/>
              </a:solidFill>
              <a:latin typeface="Quicksand"/>
              <a:ea typeface="Quicksand"/>
              <a:cs typeface="Quicksand"/>
              <a:sym typeface="Quicksand"/>
            </a:endParaRPr>
          </a:p>
          <a:p>
            <a:pPr marL="0" lvl="0" indent="0" rtl="0">
              <a:spcBef>
                <a:spcPts val="600"/>
              </a:spcBef>
              <a:spcAft>
                <a:spcPts val="0"/>
              </a:spcAft>
              <a:buClr>
                <a:schemeClr val="dk1"/>
              </a:buClr>
              <a:buSzPts val="1100"/>
              <a:buFont typeface="Arial"/>
              <a:buNone/>
            </a:pPr>
            <a:endParaRPr sz="1200">
              <a:solidFill>
                <a:srgbClr val="FFFFFF"/>
              </a:solidFill>
              <a:latin typeface="Quicksand"/>
              <a:ea typeface="Quicksand"/>
              <a:cs typeface="Quicksand"/>
              <a:sym typeface="Quicksand"/>
            </a:endParaRPr>
          </a:p>
          <a:p>
            <a:pPr marL="0" lvl="0" indent="0" rtl="0">
              <a:spcBef>
                <a:spcPts val="600"/>
              </a:spcBef>
              <a:spcAft>
                <a:spcPts val="0"/>
              </a:spcAft>
              <a:buNone/>
            </a:pPr>
            <a:endParaRPr sz="1200">
              <a:solidFill>
                <a:srgbClr val="FFFFFF"/>
              </a:solidFill>
              <a:latin typeface="Quicksand"/>
              <a:ea typeface="Quicksand"/>
              <a:cs typeface="Quicksand"/>
              <a:sym typeface="Quicksand"/>
            </a:endParaRPr>
          </a:p>
        </p:txBody>
      </p:sp>
      <p:sp>
        <p:nvSpPr>
          <p:cNvPr id="68" name="Shape 68"/>
          <p:cNvSpPr txBox="1"/>
          <p:nvPr/>
        </p:nvSpPr>
        <p:spPr>
          <a:xfrm>
            <a:off x="5084225" y="1736350"/>
            <a:ext cx="3602400" cy="3983400"/>
          </a:xfrm>
          <a:prstGeom prst="rect">
            <a:avLst/>
          </a:prstGeom>
          <a:noFill/>
          <a:ln>
            <a:noFill/>
          </a:ln>
        </p:spPr>
        <p:txBody>
          <a:bodyPr spcFirstLastPara="1" wrap="square" lIns="91425" tIns="91425" rIns="91425" bIns="91425" anchor="t" anchorCtr="0">
            <a:noAutofit/>
          </a:bodyPr>
          <a:lstStyle/>
          <a:p>
            <a:pPr marL="0" lvl="0" indent="0" rtl="0">
              <a:spcBef>
                <a:spcPts val="600"/>
              </a:spcBef>
              <a:spcAft>
                <a:spcPts val="0"/>
              </a:spcAft>
              <a:buNone/>
            </a:pPr>
            <a:r>
              <a:rPr lang="en" sz="1200" b="1">
                <a:solidFill>
                  <a:srgbClr val="39C0BA"/>
                </a:solidFill>
                <a:latin typeface="Quicksand"/>
                <a:ea typeface="Quicksand"/>
                <a:cs typeface="Quicksand"/>
                <a:sym typeface="Quicksand"/>
              </a:rPr>
              <a:t>METHODOLOGY OF ANALYSIS </a:t>
            </a:r>
            <a:endParaRPr sz="1200" b="1">
              <a:solidFill>
                <a:srgbClr val="39C0BA"/>
              </a:solidFill>
              <a:latin typeface="Quicksand"/>
              <a:ea typeface="Quicksand"/>
              <a:cs typeface="Quicksand"/>
              <a:sym typeface="Quicksand"/>
            </a:endParaRPr>
          </a:p>
          <a:p>
            <a:pPr marL="0" lvl="0" indent="0" rtl="0">
              <a:spcBef>
                <a:spcPts val="600"/>
              </a:spcBef>
              <a:spcAft>
                <a:spcPts val="0"/>
              </a:spcAft>
              <a:buNone/>
            </a:pPr>
            <a:endParaRPr sz="1200" b="1">
              <a:solidFill>
                <a:srgbClr val="39C0BA"/>
              </a:solidFill>
              <a:latin typeface="Quicksand"/>
              <a:ea typeface="Quicksand"/>
              <a:cs typeface="Quicksand"/>
              <a:sym typeface="Quicksand"/>
            </a:endParaRPr>
          </a:p>
          <a:p>
            <a:pPr marL="0" lvl="0" indent="0" rtl="0">
              <a:spcBef>
                <a:spcPts val="600"/>
              </a:spcBef>
              <a:spcAft>
                <a:spcPts val="0"/>
              </a:spcAft>
              <a:buNone/>
            </a:pPr>
            <a:r>
              <a:rPr lang="en" sz="1200">
                <a:solidFill>
                  <a:schemeClr val="dk2"/>
                </a:solidFill>
                <a:latin typeface="Quicksand"/>
                <a:ea typeface="Quicksand"/>
                <a:cs typeface="Quicksand"/>
                <a:sym typeface="Quicksand"/>
              </a:rPr>
              <a:t>The two data frames, </a:t>
            </a:r>
            <a:r>
              <a:rPr lang="en" sz="1200" i="1">
                <a:solidFill>
                  <a:schemeClr val="dk2"/>
                </a:solidFill>
                <a:latin typeface="Quicksand"/>
                <a:ea typeface="Quicksand"/>
                <a:cs typeface="Quicksand"/>
                <a:sym typeface="Quicksand"/>
              </a:rPr>
              <a:t>Current Ad</a:t>
            </a:r>
            <a:r>
              <a:rPr lang="en" sz="1200">
                <a:solidFill>
                  <a:schemeClr val="dk2"/>
                </a:solidFill>
                <a:latin typeface="Quicksand"/>
                <a:ea typeface="Quicksand"/>
                <a:cs typeface="Quicksand"/>
                <a:sym typeface="Quicksand"/>
              </a:rPr>
              <a:t> and </a:t>
            </a:r>
            <a:r>
              <a:rPr lang="en" sz="1200" i="1">
                <a:solidFill>
                  <a:schemeClr val="dk2"/>
                </a:solidFill>
                <a:latin typeface="Quicksand"/>
                <a:ea typeface="Quicksand"/>
                <a:cs typeface="Quicksand"/>
                <a:sym typeface="Quicksand"/>
              </a:rPr>
              <a:t>Ad A</a:t>
            </a:r>
            <a:r>
              <a:rPr lang="en" sz="1200">
                <a:solidFill>
                  <a:schemeClr val="dk2"/>
                </a:solidFill>
                <a:latin typeface="Quicksand"/>
                <a:ea typeface="Quicksand"/>
                <a:cs typeface="Quicksand"/>
                <a:sym typeface="Quicksand"/>
              </a:rPr>
              <a:t>, were pulled in separately and statistical analysis was performed on both including click-through rates for each ad and the percentage increase from the Current Ad to Ad A. </a:t>
            </a:r>
            <a:endParaRPr sz="1200">
              <a:solidFill>
                <a:schemeClr val="dk2"/>
              </a:solidFill>
              <a:latin typeface="Quicksand"/>
              <a:ea typeface="Quicksand"/>
              <a:cs typeface="Quicksand"/>
              <a:sym typeface="Quicksand"/>
            </a:endParaRPr>
          </a:p>
          <a:p>
            <a:pPr marL="0" lvl="0" indent="0" rtl="0">
              <a:spcBef>
                <a:spcPts val="600"/>
              </a:spcBef>
              <a:spcAft>
                <a:spcPts val="0"/>
              </a:spcAft>
              <a:buNone/>
            </a:pPr>
            <a:r>
              <a:rPr lang="en" sz="1200">
                <a:solidFill>
                  <a:schemeClr val="dk2"/>
                </a:solidFill>
                <a:latin typeface="Quicksand"/>
                <a:ea typeface="Quicksand"/>
                <a:cs typeface="Quicksand"/>
                <a:sym typeface="Quicksand"/>
              </a:rPr>
              <a:t>Next, the two data frames were unioned into </a:t>
            </a:r>
            <a:r>
              <a:rPr lang="en" sz="1200" i="1">
                <a:solidFill>
                  <a:schemeClr val="dk2"/>
                </a:solidFill>
                <a:latin typeface="Quicksand"/>
                <a:ea typeface="Quicksand"/>
                <a:cs typeface="Quicksand"/>
                <a:sym typeface="Quicksand"/>
              </a:rPr>
              <a:t>Allads</a:t>
            </a:r>
            <a:r>
              <a:rPr lang="en" sz="1200">
                <a:solidFill>
                  <a:schemeClr val="dk2"/>
                </a:solidFill>
                <a:latin typeface="Quicksand"/>
                <a:ea typeface="Quicksand"/>
                <a:cs typeface="Quicksand"/>
                <a:sym typeface="Quicksand"/>
              </a:rPr>
              <a:t> and any outliers were removed. Following this, a T-test was performed on the number of clicks for each ad to determine statistical significance. </a:t>
            </a:r>
            <a:endParaRPr sz="1200">
              <a:solidFill>
                <a:schemeClr val="dk2"/>
              </a:solidFill>
              <a:latin typeface="Quicksand"/>
              <a:ea typeface="Quicksand"/>
              <a:cs typeface="Quicksand"/>
              <a:sym typeface="Quicksand"/>
            </a:endParaRPr>
          </a:p>
          <a:p>
            <a:pPr marL="0" lvl="0" indent="0" rtl="0">
              <a:spcBef>
                <a:spcPts val="600"/>
              </a:spcBef>
              <a:spcAft>
                <a:spcPts val="0"/>
              </a:spcAft>
              <a:buNone/>
            </a:pPr>
            <a:r>
              <a:rPr lang="en" sz="1200">
                <a:solidFill>
                  <a:schemeClr val="dk2"/>
                </a:solidFill>
                <a:latin typeface="Quicksand"/>
                <a:ea typeface="Quicksand"/>
                <a:cs typeface="Quicksand"/>
                <a:sym typeface="Quicksand"/>
              </a:rPr>
              <a:t>The p-value outputted by the T-test proved that there is statistical significance between the number of clicks for both ads. </a:t>
            </a:r>
            <a:endParaRPr sz="1200">
              <a:solidFill>
                <a:schemeClr val="dk2"/>
              </a:solidFill>
              <a:latin typeface="Quicksand"/>
              <a:ea typeface="Quicksand"/>
              <a:cs typeface="Quicksand"/>
              <a:sym typeface="Quicksand"/>
            </a:endParaRPr>
          </a:p>
          <a:p>
            <a:pPr marL="0" lvl="0" indent="0" rtl="0">
              <a:spcBef>
                <a:spcPts val="600"/>
              </a:spcBef>
              <a:spcAft>
                <a:spcPts val="0"/>
              </a:spcAft>
              <a:buNone/>
            </a:pPr>
            <a:endParaRPr sz="1200">
              <a:solidFill>
                <a:schemeClr val="dk2"/>
              </a:solidFill>
              <a:latin typeface="Quicksand"/>
              <a:ea typeface="Quicksand"/>
              <a:cs typeface="Quicksand"/>
              <a:sym typeface="Quicksan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99FA9">
            <a:alpha val="0"/>
          </a:srgbClr>
        </a:solidFill>
        <a:effectLst/>
      </p:bgPr>
    </p:bg>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165475" y="704546"/>
            <a:ext cx="6858000" cy="459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2400"/>
              <a:t>BACKGROUND</a:t>
            </a:r>
            <a:endParaRPr sz="2400"/>
          </a:p>
        </p:txBody>
      </p:sp>
      <p:sp>
        <p:nvSpPr>
          <p:cNvPr id="74" name="Shape 74"/>
          <p:cNvSpPr txBox="1"/>
          <p:nvPr/>
        </p:nvSpPr>
        <p:spPr>
          <a:xfrm>
            <a:off x="1165475" y="1736350"/>
            <a:ext cx="2287200" cy="3192000"/>
          </a:xfrm>
          <a:prstGeom prst="rect">
            <a:avLst/>
          </a:prstGeom>
          <a:noFill/>
          <a:ln>
            <a:noFill/>
          </a:ln>
        </p:spPr>
        <p:txBody>
          <a:bodyPr spcFirstLastPara="1" wrap="square" lIns="91425" tIns="91425" rIns="91425" bIns="91425" anchor="t" anchorCtr="0">
            <a:noAutofit/>
          </a:bodyPr>
          <a:lstStyle/>
          <a:p>
            <a:pPr marL="0" lvl="0" indent="0" rtl="0">
              <a:spcBef>
                <a:spcPts val="600"/>
              </a:spcBef>
              <a:spcAft>
                <a:spcPts val="0"/>
              </a:spcAft>
              <a:buNone/>
            </a:pPr>
            <a:r>
              <a:rPr lang="en" sz="1200" b="1">
                <a:solidFill>
                  <a:srgbClr val="39C0BA"/>
                </a:solidFill>
                <a:latin typeface="Quicksand"/>
                <a:ea typeface="Quicksand"/>
                <a:cs typeface="Quicksand"/>
                <a:sym typeface="Quicksand"/>
              </a:rPr>
              <a:t>GOALS</a:t>
            </a:r>
            <a:endParaRPr sz="1200" b="1">
              <a:solidFill>
                <a:srgbClr val="39C0BA"/>
              </a:solidFill>
              <a:latin typeface="Quicksand"/>
              <a:ea typeface="Quicksand"/>
              <a:cs typeface="Quicksand"/>
              <a:sym typeface="Quicksand"/>
            </a:endParaRPr>
          </a:p>
          <a:p>
            <a:pPr marL="0" lvl="0" indent="0" rtl="0">
              <a:spcBef>
                <a:spcPts val="600"/>
              </a:spcBef>
              <a:spcAft>
                <a:spcPts val="0"/>
              </a:spcAft>
              <a:buNone/>
            </a:pPr>
            <a:endParaRPr sz="1200" b="1">
              <a:solidFill>
                <a:srgbClr val="39C0BA"/>
              </a:solidFill>
              <a:latin typeface="Quicksand"/>
              <a:ea typeface="Quicksand"/>
              <a:cs typeface="Quicksand"/>
              <a:sym typeface="Quicksand"/>
            </a:endParaRPr>
          </a:p>
          <a:p>
            <a:pPr marL="457200" lvl="0" indent="-304800" rtl="0">
              <a:spcBef>
                <a:spcPts val="600"/>
              </a:spcBef>
              <a:spcAft>
                <a:spcPts val="0"/>
              </a:spcAft>
              <a:buClr>
                <a:srgbClr val="39C0BA"/>
              </a:buClr>
              <a:buSzPts val="1200"/>
              <a:buFont typeface="Quicksand"/>
              <a:buChar char="●"/>
            </a:pPr>
            <a:r>
              <a:rPr lang="en" sz="1200">
                <a:solidFill>
                  <a:schemeClr val="dk2"/>
                </a:solidFill>
                <a:latin typeface="Quicksand"/>
                <a:ea typeface="Quicksand"/>
                <a:cs typeface="Quicksand"/>
                <a:sym typeface="Quicksand"/>
              </a:rPr>
              <a:t>Increase click-through rate</a:t>
            </a:r>
            <a:endParaRPr sz="1200">
              <a:solidFill>
                <a:schemeClr val="dk2"/>
              </a:solidFill>
              <a:latin typeface="Quicksand"/>
              <a:ea typeface="Quicksand"/>
              <a:cs typeface="Quicksand"/>
              <a:sym typeface="Quicksand"/>
            </a:endParaRPr>
          </a:p>
          <a:p>
            <a:pPr marL="0" lvl="0" indent="0" rtl="0">
              <a:spcBef>
                <a:spcPts val="600"/>
              </a:spcBef>
              <a:spcAft>
                <a:spcPts val="0"/>
              </a:spcAft>
              <a:buNone/>
            </a:pPr>
            <a:endParaRPr sz="1200">
              <a:solidFill>
                <a:schemeClr val="dk2"/>
              </a:solidFill>
              <a:latin typeface="Quicksand"/>
              <a:ea typeface="Quicksand"/>
              <a:cs typeface="Quicksand"/>
              <a:sym typeface="Quicksand"/>
            </a:endParaRPr>
          </a:p>
          <a:p>
            <a:pPr marL="457200" lvl="0" indent="-304800" rtl="0">
              <a:spcBef>
                <a:spcPts val="600"/>
              </a:spcBef>
              <a:spcAft>
                <a:spcPts val="0"/>
              </a:spcAft>
              <a:buClr>
                <a:srgbClr val="39C0BA"/>
              </a:buClr>
              <a:buSzPts val="1200"/>
              <a:buFont typeface="Quicksand"/>
              <a:buChar char="●"/>
            </a:pPr>
            <a:r>
              <a:rPr lang="en" sz="1200">
                <a:solidFill>
                  <a:schemeClr val="dk2"/>
                </a:solidFill>
                <a:latin typeface="Quicksand"/>
                <a:ea typeface="Quicksand"/>
                <a:cs typeface="Quicksand"/>
                <a:sym typeface="Quicksand"/>
              </a:rPr>
              <a:t>Increase awareness of Ready </a:t>
            </a:r>
            <a:endParaRPr sz="1200">
              <a:solidFill>
                <a:schemeClr val="dk2"/>
              </a:solidFill>
              <a:latin typeface="Quicksand"/>
              <a:ea typeface="Quicksand"/>
              <a:cs typeface="Quicksand"/>
              <a:sym typeface="Quicksand"/>
            </a:endParaRPr>
          </a:p>
          <a:p>
            <a:pPr marL="0" lvl="0" indent="0" rtl="0">
              <a:spcBef>
                <a:spcPts val="600"/>
              </a:spcBef>
              <a:spcAft>
                <a:spcPts val="0"/>
              </a:spcAft>
              <a:buNone/>
            </a:pPr>
            <a:endParaRPr sz="1200">
              <a:solidFill>
                <a:schemeClr val="dk2"/>
              </a:solidFill>
              <a:latin typeface="Quicksand"/>
              <a:ea typeface="Quicksand"/>
              <a:cs typeface="Quicksand"/>
              <a:sym typeface="Quicksand"/>
            </a:endParaRPr>
          </a:p>
          <a:p>
            <a:pPr marL="457200" marR="0" lvl="0" indent="-304800" algn="l" rtl="0">
              <a:lnSpc>
                <a:spcPct val="100000"/>
              </a:lnSpc>
              <a:spcBef>
                <a:spcPts val="600"/>
              </a:spcBef>
              <a:spcAft>
                <a:spcPts val="0"/>
              </a:spcAft>
              <a:buClr>
                <a:srgbClr val="39C0BA"/>
              </a:buClr>
              <a:buSzPts val="1200"/>
              <a:buFont typeface="Quicksand"/>
              <a:buChar char="●"/>
            </a:pPr>
            <a:r>
              <a:rPr lang="en" sz="1200">
                <a:solidFill>
                  <a:schemeClr val="dk2"/>
                </a:solidFill>
                <a:latin typeface="Quicksand"/>
                <a:ea typeface="Quicksand"/>
                <a:cs typeface="Quicksand"/>
                <a:sym typeface="Quicksand"/>
              </a:rPr>
              <a:t>Determine which ad was more effective in achieving these goals</a:t>
            </a:r>
            <a:endParaRPr sz="1200">
              <a:solidFill>
                <a:schemeClr val="dk2"/>
              </a:solidFill>
              <a:latin typeface="Quicksand"/>
              <a:ea typeface="Quicksand"/>
              <a:cs typeface="Quicksand"/>
              <a:sym typeface="Quicksand"/>
            </a:endParaRPr>
          </a:p>
          <a:p>
            <a:pPr marL="0" lvl="0" indent="0" rtl="0">
              <a:spcBef>
                <a:spcPts val="600"/>
              </a:spcBef>
              <a:spcAft>
                <a:spcPts val="0"/>
              </a:spcAft>
              <a:buClr>
                <a:schemeClr val="dk1"/>
              </a:buClr>
              <a:buSzPts val="1100"/>
              <a:buFont typeface="Arial"/>
              <a:buNone/>
            </a:pPr>
            <a:r>
              <a:rPr lang="en" sz="1200">
                <a:solidFill>
                  <a:srgbClr val="FFFFFF"/>
                </a:solidFill>
                <a:latin typeface="Quicksand"/>
                <a:ea typeface="Quicksand"/>
                <a:cs typeface="Quicksand"/>
                <a:sym typeface="Quicksand"/>
              </a:rPr>
              <a:t>Determi</a:t>
            </a:r>
            <a:endParaRPr sz="1200">
              <a:solidFill>
                <a:srgbClr val="FFFFFF"/>
              </a:solidFill>
              <a:latin typeface="Quicksand"/>
              <a:ea typeface="Quicksand"/>
              <a:cs typeface="Quicksand"/>
              <a:sym typeface="Quicksand"/>
            </a:endParaRPr>
          </a:p>
          <a:p>
            <a:pPr marL="0" lvl="0" indent="0" rtl="0">
              <a:spcBef>
                <a:spcPts val="600"/>
              </a:spcBef>
              <a:spcAft>
                <a:spcPts val="0"/>
              </a:spcAft>
              <a:buNone/>
            </a:pPr>
            <a:endParaRPr sz="1200">
              <a:solidFill>
                <a:srgbClr val="FFFFFF"/>
              </a:solidFill>
              <a:latin typeface="Quicksand"/>
              <a:ea typeface="Quicksand"/>
              <a:cs typeface="Quicksand"/>
              <a:sym typeface="Quicksand"/>
            </a:endParaRPr>
          </a:p>
        </p:txBody>
      </p:sp>
      <p:sp>
        <p:nvSpPr>
          <p:cNvPr id="75" name="Shape 75"/>
          <p:cNvSpPr txBox="1"/>
          <p:nvPr/>
        </p:nvSpPr>
        <p:spPr>
          <a:xfrm>
            <a:off x="6042250" y="1736350"/>
            <a:ext cx="2634900" cy="3192000"/>
          </a:xfrm>
          <a:prstGeom prst="rect">
            <a:avLst/>
          </a:prstGeom>
          <a:noFill/>
          <a:ln>
            <a:noFill/>
          </a:ln>
        </p:spPr>
        <p:txBody>
          <a:bodyPr spcFirstLastPara="1" wrap="square" lIns="91425" tIns="91425" rIns="91425" bIns="91425" anchor="t" anchorCtr="0">
            <a:noAutofit/>
          </a:bodyPr>
          <a:lstStyle/>
          <a:p>
            <a:pPr marL="0" lvl="0" indent="0" rtl="0">
              <a:spcBef>
                <a:spcPts val="600"/>
              </a:spcBef>
              <a:spcAft>
                <a:spcPts val="0"/>
              </a:spcAft>
              <a:buNone/>
            </a:pPr>
            <a:r>
              <a:rPr lang="en" sz="1200" b="1">
                <a:solidFill>
                  <a:srgbClr val="39C0BA"/>
                </a:solidFill>
                <a:latin typeface="Quicksand"/>
                <a:ea typeface="Quicksand"/>
                <a:cs typeface="Quicksand"/>
                <a:sym typeface="Quicksand"/>
              </a:rPr>
              <a:t>STATISTICAL ANALYSIS</a:t>
            </a:r>
            <a:endParaRPr sz="1200" b="1">
              <a:solidFill>
                <a:srgbClr val="39C0BA"/>
              </a:solidFill>
              <a:latin typeface="Quicksand"/>
              <a:ea typeface="Quicksand"/>
              <a:cs typeface="Quicksand"/>
              <a:sym typeface="Quicksand"/>
            </a:endParaRPr>
          </a:p>
          <a:p>
            <a:pPr marL="0" lvl="0" indent="0" rtl="0">
              <a:spcBef>
                <a:spcPts val="600"/>
              </a:spcBef>
              <a:spcAft>
                <a:spcPts val="0"/>
              </a:spcAft>
              <a:buNone/>
            </a:pPr>
            <a:endParaRPr sz="700" b="1">
              <a:solidFill>
                <a:srgbClr val="39C0BA"/>
              </a:solidFill>
              <a:latin typeface="Quicksand"/>
              <a:ea typeface="Quicksand"/>
              <a:cs typeface="Quicksand"/>
              <a:sym typeface="Quicksand"/>
            </a:endParaRPr>
          </a:p>
          <a:p>
            <a:pPr marL="0" lvl="0" indent="0" rtl="0">
              <a:spcBef>
                <a:spcPts val="600"/>
              </a:spcBef>
              <a:spcAft>
                <a:spcPts val="0"/>
              </a:spcAft>
              <a:buNone/>
            </a:pPr>
            <a:r>
              <a:rPr lang="en" sz="1200">
                <a:solidFill>
                  <a:schemeClr val="dk2"/>
                </a:solidFill>
                <a:latin typeface="Quicksand"/>
                <a:ea typeface="Quicksand"/>
                <a:cs typeface="Quicksand"/>
                <a:sym typeface="Quicksand"/>
              </a:rPr>
              <a:t>Ad A was designed to address the feedback provided in the survey with the intent of increasing Ready awareness and transparency regarding pricing and Ready features by changing the ad style, content and position. </a:t>
            </a:r>
            <a:endParaRPr sz="1200">
              <a:solidFill>
                <a:schemeClr val="dk2"/>
              </a:solidFill>
              <a:latin typeface="Quicksand"/>
              <a:ea typeface="Quicksand"/>
              <a:cs typeface="Quicksand"/>
              <a:sym typeface="Quicksand"/>
            </a:endParaRPr>
          </a:p>
          <a:p>
            <a:pPr marL="0" lvl="0" indent="0" rtl="0">
              <a:spcBef>
                <a:spcPts val="600"/>
              </a:spcBef>
              <a:spcAft>
                <a:spcPts val="0"/>
              </a:spcAft>
              <a:buNone/>
            </a:pPr>
            <a:r>
              <a:rPr lang="en" sz="1200">
                <a:solidFill>
                  <a:schemeClr val="dk2"/>
                </a:solidFill>
                <a:latin typeface="Quicksand"/>
                <a:ea typeface="Quicksand"/>
                <a:cs typeface="Quicksand"/>
                <a:sym typeface="Quicksand"/>
              </a:rPr>
              <a:t>Given the independent variable is the ads and the dependent variable is the number of clicks, I first tested the efficacy of Ad A by running a standard T-test on the number of clicks for both Ad A and the Current Ad.  </a:t>
            </a:r>
            <a:endParaRPr sz="1200">
              <a:solidFill>
                <a:schemeClr val="dk2"/>
              </a:solidFill>
              <a:latin typeface="Quicksand"/>
              <a:ea typeface="Quicksand"/>
              <a:cs typeface="Quicksand"/>
              <a:sym typeface="Quicksand"/>
            </a:endParaRPr>
          </a:p>
          <a:p>
            <a:pPr marL="0" lvl="0" indent="0" rtl="0">
              <a:spcBef>
                <a:spcPts val="600"/>
              </a:spcBef>
              <a:spcAft>
                <a:spcPts val="0"/>
              </a:spcAft>
              <a:buNone/>
            </a:pPr>
            <a:r>
              <a:rPr lang="en" sz="1200">
                <a:solidFill>
                  <a:schemeClr val="dk2"/>
                </a:solidFill>
                <a:latin typeface="Quicksand"/>
                <a:ea typeface="Quicksand"/>
                <a:cs typeface="Quicksand"/>
                <a:sym typeface="Quicksand"/>
              </a:rPr>
              <a:t>I hypothesized that given the changes Ad A would have a higher number of clicks. </a:t>
            </a:r>
            <a:endParaRPr sz="1200">
              <a:solidFill>
                <a:schemeClr val="dk2"/>
              </a:solidFill>
              <a:latin typeface="Quicksand"/>
              <a:ea typeface="Quicksand"/>
              <a:cs typeface="Quicksand"/>
              <a:sym typeface="Quicksand"/>
            </a:endParaRPr>
          </a:p>
        </p:txBody>
      </p:sp>
      <p:sp>
        <p:nvSpPr>
          <p:cNvPr id="76" name="Shape 76"/>
          <p:cNvSpPr txBox="1"/>
          <p:nvPr/>
        </p:nvSpPr>
        <p:spPr>
          <a:xfrm>
            <a:off x="3679450" y="1736350"/>
            <a:ext cx="2382000" cy="3192000"/>
          </a:xfrm>
          <a:prstGeom prst="rect">
            <a:avLst/>
          </a:prstGeom>
          <a:noFill/>
          <a:ln>
            <a:noFill/>
          </a:ln>
        </p:spPr>
        <p:txBody>
          <a:bodyPr spcFirstLastPara="1" wrap="square" lIns="91425" tIns="91425" rIns="91425" bIns="91425" anchor="t" anchorCtr="0">
            <a:noAutofit/>
          </a:bodyPr>
          <a:lstStyle/>
          <a:p>
            <a:pPr marL="0" lvl="0" indent="0" rtl="0">
              <a:spcBef>
                <a:spcPts val="600"/>
              </a:spcBef>
              <a:spcAft>
                <a:spcPts val="0"/>
              </a:spcAft>
              <a:buNone/>
            </a:pPr>
            <a:r>
              <a:rPr lang="en" sz="1200" b="1">
                <a:solidFill>
                  <a:srgbClr val="39C0BA"/>
                </a:solidFill>
                <a:latin typeface="Quicksand"/>
                <a:ea typeface="Quicksand"/>
                <a:cs typeface="Quicksand"/>
                <a:sym typeface="Quicksand"/>
              </a:rPr>
              <a:t>TOOLS</a:t>
            </a:r>
            <a:endParaRPr sz="1200" b="1">
              <a:solidFill>
                <a:srgbClr val="39C0BA"/>
              </a:solidFill>
              <a:latin typeface="Quicksand"/>
              <a:ea typeface="Quicksand"/>
              <a:cs typeface="Quicksand"/>
              <a:sym typeface="Quicksand"/>
            </a:endParaRPr>
          </a:p>
          <a:p>
            <a:pPr marL="0" lvl="0" indent="0" rtl="0">
              <a:spcBef>
                <a:spcPts val="600"/>
              </a:spcBef>
              <a:spcAft>
                <a:spcPts val="0"/>
              </a:spcAft>
              <a:buNone/>
            </a:pPr>
            <a:endParaRPr sz="1200" b="1">
              <a:solidFill>
                <a:srgbClr val="39C0BA"/>
              </a:solidFill>
              <a:latin typeface="Quicksand"/>
              <a:ea typeface="Quicksand"/>
              <a:cs typeface="Quicksand"/>
              <a:sym typeface="Quicksand"/>
            </a:endParaRPr>
          </a:p>
          <a:p>
            <a:pPr marL="457200" lvl="0" indent="-304800" rtl="0">
              <a:spcBef>
                <a:spcPts val="600"/>
              </a:spcBef>
              <a:spcAft>
                <a:spcPts val="0"/>
              </a:spcAft>
              <a:buClr>
                <a:srgbClr val="39C0BA"/>
              </a:buClr>
              <a:buSzPts val="1200"/>
              <a:buFont typeface="Quicksand"/>
              <a:buChar char="●"/>
            </a:pPr>
            <a:r>
              <a:rPr lang="en" sz="1200">
                <a:solidFill>
                  <a:schemeClr val="dk2"/>
                </a:solidFill>
                <a:latin typeface="Quicksand"/>
                <a:ea typeface="Quicksand"/>
                <a:cs typeface="Quicksand"/>
                <a:sym typeface="Quicksand"/>
              </a:rPr>
              <a:t>Jupyter </a:t>
            </a:r>
            <a:endParaRPr sz="1200">
              <a:solidFill>
                <a:schemeClr val="dk2"/>
              </a:solidFill>
              <a:latin typeface="Quicksand"/>
              <a:ea typeface="Quicksand"/>
              <a:cs typeface="Quicksand"/>
              <a:sym typeface="Quicksand"/>
            </a:endParaRPr>
          </a:p>
          <a:p>
            <a:pPr marL="0" lvl="0" indent="0" rtl="0">
              <a:spcBef>
                <a:spcPts val="600"/>
              </a:spcBef>
              <a:spcAft>
                <a:spcPts val="0"/>
              </a:spcAft>
              <a:buNone/>
            </a:pPr>
            <a:endParaRPr sz="1200">
              <a:solidFill>
                <a:schemeClr val="dk2"/>
              </a:solidFill>
              <a:latin typeface="Quicksand"/>
              <a:ea typeface="Quicksand"/>
              <a:cs typeface="Quicksand"/>
              <a:sym typeface="Quicksand"/>
            </a:endParaRPr>
          </a:p>
          <a:p>
            <a:pPr marL="457200" lvl="0" indent="-304800" rtl="0">
              <a:spcBef>
                <a:spcPts val="600"/>
              </a:spcBef>
              <a:spcAft>
                <a:spcPts val="0"/>
              </a:spcAft>
              <a:buClr>
                <a:srgbClr val="39C0BA"/>
              </a:buClr>
              <a:buSzPts val="1200"/>
              <a:buFont typeface="Quicksand"/>
              <a:buChar char="●"/>
            </a:pPr>
            <a:r>
              <a:rPr lang="en" sz="1200">
                <a:solidFill>
                  <a:schemeClr val="dk2"/>
                </a:solidFill>
                <a:latin typeface="Quicksand"/>
                <a:ea typeface="Quicksand"/>
                <a:cs typeface="Quicksand"/>
                <a:sym typeface="Quicksand"/>
              </a:rPr>
              <a:t>Sqlite</a:t>
            </a:r>
            <a:endParaRPr sz="1200">
              <a:solidFill>
                <a:schemeClr val="dk2"/>
              </a:solidFill>
              <a:latin typeface="Quicksand"/>
              <a:ea typeface="Quicksand"/>
              <a:cs typeface="Quicksand"/>
              <a:sym typeface="Quicksand"/>
            </a:endParaRPr>
          </a:p>
          <a:p>
            <a:pPr marL="0" lvl="0" indent="0" rtl="0">
              <a:spcBef>
                <a:spcPts val="600"/>
              </a:spcBef>
              <a:spcAft>
                <a:spcPts val="0"/>
              </a:spcAft>
              <a:buNone/>
            </a:pPr>
            <a:endParaRPr sz="1200">
              <a:solidFill>
                <a:schemeClr val="dk2"/>
              </a:solidFill>
              <a:latin typeface="Quicksand"/>
              <a:ea typeface="Quicksand"/>
              <a:cs typeface="Quicksand"/>
              <a:sym typeface="Quicksand"/>
            </a:endParaRPr>
          </a:p>
          <a:p>
            <a:pPr marL="457200" lvl="0" indent="-304800" rtl="0">
              <a:spcBef>
                <a:spcPts val="600"/>
              </a:spcBef>
              <a:spcAft>
                <a:spcPts val="0"/>
              </a:spcAft>
              <a:buClr>
                <a:srgbClr val="39C0BA"/>
              </a:buClr>
              <a:buSzPts val="1200"/>
              <a:buFont typeface="Quicksand"/>
              <a:buChar char="●"/>
            </a:pPr>
            <a:r>
              <a:rPr lang="en" sz="1200">
                <a:solidFill>
                  <a:schemeClr val="dk2"/>
                </a:solidFill>
                <a:latin typeface="Quicksand"/>
                <a:ea typeface="Quicksand"/>
                <a:cs typeface="Quicksand"/>
                <a:sym typeface="Quicksand"/>
              </a:rPr>
              <a:t>Python and the following Python libraries: </a:t>
            </a:r>
            <a:endParaRPr sz="1200">
              <a:solidFill>
                <a:schemeClr val="dk2"/>
              </a:solidFill>
              <a:latin typeface="Quicksand"/>
              <a:ea typeface="Quicksand"/>
              <a:cs typeface="Quicksand"/>
              <a:sym typeface="Quicksand"/>
            </a:endParaRPr>
          </a:p>
          <a:p>
            <a:pPr marL="914400" lvl="1" indent="-304800" rtl="0">
              <a:spcBef>
                <a:spcPts val="0"/>
              </a:spcBef>
              <a:spcAft>
                <a:spcPts val="0"/>
              </a:spcAft>
              <a:buClr>
                <a:schemeClr val="dk2"/>
              </a:buClr>
              <a:buSzPts val="1200"/>
              <a:buFont typeface="Quicksand"/>
              <a:buChar char="○"/>
            </a:pPr>
            <a:r>
              <a:rPr lang="en" sz="1200">
                <a:solidFill>
                  <a:schemeClr val="dk2"/>
                </a:solidFill>
                <a:latin typeface="Quicksand"/>
                <a:ea typeface="Quicksand"/>
                <a:cs typeface="Quicksand"/>
                <a:sym typeface="Quicksand"/>
              </a:rPr>
              <a:t>Numpy</a:t>
            </a:r>
            <a:endParaRPr sz="1200">
              <a:solidFill>
                <a:schemeClr val="dk2"/>
              </a:solidFill>
              <a:latin typeface="Quicksand"/>
              <a:ea typeface="Quicksand"/>
              <a:cs typeface="Quicksand"/>
              <a:sym typeface="Quicksand"/>
            </a:endParaRPr>
          </a:p>
          <a:p>
            <a:pPr marL="914400" lvl="1" indent="-304800" rtl="0">
              <a:spcBef>
                <a:spcPts val="0"/>
              </a:spcBef>
              <a:spcAft>
                <a:spcPts val="0"/>
              </a:spcAft>
              <a:buClr>
                <a:schemeClr val="dk2"/>
              </a:buClr>
              <a:buSzPts val="1200"/>
              <a:buFont typeface="Quicksand"/>
              <a:buChar char="○"/>
            </a:pPr>
            <a:r>
              <a:rPr lang="en" sz="1200">
                <a:solidFill>
                  <a:schemeClr val="dk2"/>
                </a:solidFill>
                <a:latin typeface="Quicksand"/>
                <a:ea typeface="Quicksand"/>
                <a:cs typeface="Quicksand"/>
                <a:sym typeface="Quicksand"/>
              </a:rPr>
              <a:t>Scipy</a:t>
            </a:r>
            <a:endParaRPr sz="1200">
              <a:solidFill>
                <a:schemeClr val="dk2"/>
              </a:solidFill>
              <a:latin typeface="Quicksand"/>
              <a:ea typeface="Quicksand"/>
              <a:cs typeface="Quicksand"/>
              <a:sym typeface="Quicksand"/>
            </a:endParaRPr>
          </a:p>
          <a:p>
            <a:pPr marL="914400" lvl="1" indent="-304800" rtl="0">
              <a:spcBef>
                <a:spcPts val="0"/>
              </a:spcBef>
              <a:spcAft>
                <a:spcPts val="0"/>
              </a:spcAft>
              <a:buClr>
                <a:schemeClr val="dk2"/>
              </a:buClr>
              <a:buSzPts val="1200"/>
              <a:buFont typeface="Quicksand"/>
              <a:buChar char="○"/>
            </a:pPr>
            <a:r>
              <a:rPr lang="en" sz="1200">
                <a:solidFill>
                  <a:schemeClr val="dk2"/>
                </a:solidFill>
                <a:latin typeface="Quicksand"/>
                <a:ea typeface="Quicksand"/>
                <a:cs typeface="Quicksand"/>
                <a:sym typeface="Quicksand"/>
              </a:rPr>
              <a:t>Matplotlib</a:t>
            </a:r>
            <a:endParaRPr sz="1200">
              <a:solidFill>
                <a:schemeClr val="dk2"/>
              </a:solidFill>
              <a:latin typeface="Quicksand"/>
              <a:ea typeface="Quicksand"/>
              <a:cs typeface="Quicksand"/>
              <a:sym typeface="Quicksand"/>
            </a:endParaRPr>
          </a:p>
          <a:p>
            <a:pPr marL="914400" lvl="1" indent="-304800" rtl="0">
              <a:spcBef>
                <a:spcPts val="0"/>
              </a:spcBef>
              <a:spcAft>
                <a:spcPts val="0"/>
              </a:spcAft>
              <a:buClr>
                <a:schemeClr val="dk2"/>
              </a:buClr>
              <a:buSzPts val="1200"/>
              <a:buFont typeface="Quicksand"/>
              <a:buChar char="○"/>
            </a:pPr>
            <a:r>
              <a:rPr lang="en" sz="1200">
                <a:solidFill>
                  <a:schemeClr val="dk2"/>
                </a:solidFill>
                <a:latin typeface="Quicksand"/>
                <a:ea typeface="Quicksand"/>
                <a:cs typeface="Quicksand"/>
                <a:sym typeface="Quicksand"/>
              </a:rPr>
              <a:t>Seaborn</a:t>
            </a:r>
            <a:endParaRPr sz="1200">
              <a:solidFill>
                <a:schemeClr val="dk2"/>
              </a:solidFill>
              <a:latin typeface="Quicksand"/>
              <a:ea typeface="Quicksand"/>
              <a:cs typeface="Quicksand"/>
              <a:sym typeface="Quicksand"/>
            </a:endParaRPr>
          </a:p>
          <a:p>
            <a:pPr marL="914400" lvl="1" indent="-304800" rtl="0">
              <a:spcBef>
                <a:spcPts val="0"/>
              </a:spcBef>
              <a:spcAft>
                <a:spcPts val="0"/>
              </a:spcAft>
              <a:buClr>
                <a:schemeClr val="dk2"/>
              </a:buClr>
              <a:buSzPts val="1200"/>
              <a:buFont typeface="Quicksand"/>
              <a:buChar char="○"/>
            </a:pPr>
            <a:r>
              <a:rPr lang="en" sz="1200">
                <a:solidFill>
                  <a:schemeClr val="dk2"/>
                </a:solidFill>
                <a:latin typeface="Quicksand"/>
                <a:ea typeface="Quicksand"/>
                <a:cs typeface="Quicksand"/>
                <a:sym typeface="Quicksand"/>
              </a:rPr>
              <a:t>Pandas</a:t>
            </a:r>
            <a:endParaRPr sz="1200">
              <a:solidFill>
                <a:schemeClr val="dk2"/>
              </a:solidFill>
              <a:latin typeface="Quicksand"/>
              <a:ea typeface="Quicksand"/>
              <a:cs typeface="Quicksand"/>
              <a:sym typeface="Quicksand"/>
            </a:endParaRPr>
          </a:p>
          <a:p>
            <a:pPr marL="457200" lvl="0" indent="0" rtl="0">
              <a:spcBef>
                <a:spcPts val="600"/>
              </a:spcBef>
              <a:spcAft>
                <a:spcPts val="0"/>
              </a:spcAft>
              <a:buNone/>
            </a:pPr>
            <a:endParaRPr sz="1200">
              <a:solidFill>
                <a:schemeClr val="dk2"/>
              </a:solidFill>
              <a:latin typeface="Quicksand"/>
              <a:ea typeface="Quicksand"/>
              <a:cs typeface="Quicksand"/>
              <a:sym typeface="Quicksand"/>
            </a:endParaRPr>
          </a:p>
          <a:p>
            <a:pPr marL="0" marR="0" lvl="0" indent="0" algn="l" rtl="0">
              <a:lnSpc>
                <a:spcPct val="100000"/>
              </a:lnSpc>
              <a:spcBef>
                <a:spcPts val="600"/>
              </a:spcBef>
              <a:spcAft>
                <a:spcPts val="0"/>
              </a:spcAft>
              <a:buNone/>
            </a:pPr>
            <a:endParaRPr sz="1200">
              <a:solidFill>
                <a:schemeClr val="dk2"/>
              </a:solidFill>
              <a:latin typeface="Quicksand"/>
              <a:ea typeface="Quicksand"/>
              <a:cs typeface="Quicksand"/>
              <a:sym typeface="Quicksand"/>
            </a:endParaRPr>
          </a:p>
          <a:p>
            <a:pPr marL="0" lvl="0" indent="0" rtl="0">
              <a:spcBef>
                <a:spcPts val="600"/>
              </a:spcBef>
              <a:spcAft>
                <a:spcPts val="0"/>
              </a:spcAft>
              <a:buClr>
                <a:schemeClr val="dk1"/>
              </a:buClr>
              <a:buSzPts val="1100"/>
              <a:buFont typeface="Arial"/>
              <a:buNone/>
            </a:pPr>
            <a:r>
              <a:rPr lang="en" sz="1200">
                <a:solidFill>
                  <a:srgbClr val="FFFFFF"/>
                </a:solidFill>
                <a:latin typeface="Quicksand"/>
                <a:ea typeface="Quicksand"/>
                <a:cs typeface="Quicksand"/>
                <a:sym typeface="Quicksand"/>
              </a:rPr>
              <a:t>Determi</a:t>
            </a:r>
            <a:endParaRPr sz="1200">
              <a:solidFill>
                <a:srgbClr val="FFFFFF"/>
              </a:solidFill>
              <a:latin typeface="Quicksand"/>
              <a:ea typeface="Quicksand"/>
              <a:cs typeface="Quicksand"/>
              <a:sym typeface="Quicksand"/>
            </a:endParaRPr>
          </a:p>
          <a:p>
            <a:pPr marL="0" lvl="0" indent="0" rtl="0">
              <a:spcBef>
                <a:spcPts val="600"/>
              </a:spcBef>
              <a:spcAft>
                <a:spcPts val="0"/>
              </a:spcAft>
              <a:buNone/>
            </a:pPr>
            <a:endParaRPr sz="1200">
              <a:solidFill>
                <a:srgbClr val="FFFFFF"/>
              </a:solidFill>
              <a:latin typeface="Quicksand"/>
              <a:ea typeface="Quicksand"/>
              <a:cs typeface="Quicksand"/>
              <a:sym typeface="Quicksan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99FA9">
            <a:alpha val="0"/>
          </a:srgbClr>
        </a:solidFill>
        <a:effectLst/>
      </p:bgPr>
    </p:bg>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1165475" y="704550"/>
            <a:ext cx="7931100" cy="459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endParaRPr sz="2400"/>
          </a:p>
          <a:p>
            <a:pPr marL="0" lvl="0" indent="0" rtl="0">
              <a:spcBef>
                <a:spcPts val="0"/>
              </a:spcBef>
              <a:spcAft>
                <a:spcPts val="0"/>
              </a:spcAft>
              <a:buNone/>
            </a:pPr>
            <a:endParaRPr sz="2400"/>
          </a:p>
          <a:p>
            <a:pPr marL="0" lvl="0" indent="0" rtl="0">
              <a:spcBef>
                <a:spcPts val="0"/>
              </a:spcBef>
              <a:spcAft>
                <a:spcPts val="0"/>
              </a:spcAft>
              <a:buNone/>
            </a:pPr>
            <a:r>
              <a:rPr lang="en" sz="2400"/>
              <a:t>TOTAL CLICKS FOR BOTH ADS</a:t>
            </a:r>
            <a:endParaRPr sz="2400"/>
          </a:p>
        </p:txBody>
      </p:sp>
      <p:pic>
        <p:nvPicPr>
          <p:cNvPr id="82" name="Shape 82"/>
          <p:cNvPicPr preferRelativeResize="0"/>
          <p:nvPr/>
        </p:nvPicPr>
        <p:blipFill>
          <a:blip r:embed="rId3">
            <a:alphaModFix/>
          </a:blip>
          <a:stretch>
            <a:fillRect/>
          </a:stretch>
        </p:blipFill>
        <p:spPr>
          <a:xfrm>
            <a:off x="3443875" y="1430700"/>
            <a:ext cx="5067300" cy="4086225"/>
          </a:xfrm>
          <a:prstGeom prst="rect">
            <a:avLst/>
          </a:prstGeom>
          <a:noFill/>
          <a:ln>
            <a:noFill/>
          </a:ln>
        </p:spPr>
      </p:pic>
      <p:sp>
        <p:nvSpPr>
          <p:cNvPr id="83" name="Shape 83"/>
          <p:cNvSpPr txBox="1"/>
          <p:nvPr/>
        </p:nvSpPr>
        <p:spPr>
          <a:xfrm>
            <a:off x="939050" y="2248050"/>
            <a:ext cx="2447400" cy="3092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200" b="1">
                <a:solidFill>
                  <a:schemeClr val="dk2"/>
                </a:solidFill>
                <a:latin typeface="Quicksand"/>
                <a:ea typeface="Quicksand"/>
                <a:cs typeface="Quicksand"/>
                <a:sym typeface="Quicksand"/>
              </a:rPr>
              <a:t>Total Number of Impressions</a:t>
            </a:r>
            <a:r>
              <a:rPr lang="en" sz="1200">
                <a:solidFill>
                  <a:srgbClr val="39C0BA"/>
                </a:solidFill>
                <a:latin typeface="Quicksand"/>
                <a:ea typeface="Quicksand"/>
                <a:cs typeface="Quicksand"/>
                <a:sym typeface="Quicksand"/>
              </a:rPr>
              <a:t> 27,267</a:t>
            </a:r>
            <a:endParaRPr sz="1200">
              <a:solidFill>
                <a:srgbClr val="39C0BA"/>
              </a:solidFill>
              <a:latin typeface="Quicksand"/>
              <a:ea typeface="Quicksand"/>
              <a:cs typeface="Quicksand"/>
              <a:sym typeface="Quicksand"/>
            </a:endParaRPr>
          </a:p>
          <a:p>
            <a:pPr marL="0" lvl="0" indent="0">
              <a:spcBef>
                <a:spcPts val="0"/>
              </a:spcBef>
              <a:spcAft>
                <a:spcPts val="0"/>
              </a:spcAft>
              <a:buNone/>
            </a:pPr>
            <a:endParaRPr sz="1200">
              <a:solidFill>
                <a:schemeClr val="dk2"/>
              </a:solidFill>
              <a:latin typeface="Quicksand"/>
              <a:ea typeface="Quicksand"/>
              <a:cs typeface="Quicksand"/>
              <a:sym typeface="Quicksand"/>
            </a:endParaRPr>
          </a:p>
          <a:p>
            <a:pPr marL="0" lvl="0" indent="0" rtl="0">
              <a:spcBef>
                <a:spcPts val="0"/>
              </a:spcBef>
              <a:spcAft>
                <a:spcPts val="0"/>
              </a:spcAft>
              <a:buNone/>
            </a:pPr>
            <a:r>
              <a:rPr lang="en" sz="1200" b="1">
                <a:solidFill>
                  <a:schemeClr val="dk2"/>
                </a:solidFill>
                <a:latin typeface="Quicksand"/>
                <a:ea typeface="Quicksand"/>
                <a:cs typeface="Quicksand"/>
                <a:sym typeface="Quicksand"/>
              </a:rPr>
              <a:t>Total Number of Clicks</a:t>
            </a:r>
            <a:endParaRPr sz="1200" b="1">
              <a:solidFill>
                <a:schemeClr val="dk2"/>
              </a:solidFill>
              <a:latin typeface="Quicksand"/>
              <a:ea typeface="Quicksand"/>
              <a:cs typeface="Quicksand"/>
              <a:sym typeface="Quicksand"/>
            </a:endParaRPr>
          </a:p>
          <a:p>
            <a:pPr marL="0" lvl="0" indent="0" rtl="0">
              <a:spcBef>
                <a:spcPts val="0"/>
              </a:spcBef>
              <a:spcAft>
                <a:spcPts val="0"/>
              </a:spcAft>
              <a:buNone/>
            </a:pPr>
            <a:r>
              <a:rPr lang="en" sz="1200">
                <a:solidFill>
                  <a:srgbClr val="39C0BA"/>
                </a:solidFill>
                <a:latin typeface="Quicksand"/>
                <a:ea typeface="Quicksand"/>
                <a:cs typeface="Quicksand"/>
                <a:sym typeface="Quicksand"/>
              </a:rPr>
              <a:t>931</a:t>
            </a:r>
            <a:endParaRPr sz="1200">
              <a:solidFill>
                <a:srgbClr val="39C0BA"/>
              </a:solidFill>
              <a:latin typeface="Quicksand"/>
              <a:ea typeface="Quicksand"/>
              <a:cs typeface="Quicksand"/>
              <a:sym typeface="Quicksan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99FA9">
            <a:alpha val="0"/>
          </a:srgbClr>
        </a:solidFill>
        <a:effectLst/>
      </p:bgPr>
    </p:bg>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1165475" y="704550"/>
            <a:ext cx="7931100" cy="459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endParaRPr sz="2400"/>
          </a:p>
          <a:p>
            <a:pPr marL="0" lvl="0" indent="0" rtl="0">
              <a:spcBef>
                <a:spcPts val="0"/>
              </a:spcBef>
              <a:spcAft>
                <a:spcPts val="0"/>
              </a:spcAft>
              <a:buNone/>
            </a:pPr>
            <a:endParaRPr sz="2400"/>
          </a:p>
          <a:p>
            <a:pPr marL="0" lvl="0" indent="0" rtl="0">
              <a:spcBef>
                <a:spcPts val="0"/>
              </a:spcBef>
              <a:spcAft>
                <a:spcPts val="0"/>
              </a:spcAft>
              <a:buNone/>
            </a:pPr>
            <a:r>
              <a:rPr lang="en" sz="2400"/>
              <a:t>HOW EFFECTIVE WAS AD A?</a:t>
            </a:r>
            <a:endParaRPr sz="2400"/>
          </a:p>
        </p:txBody>
      </p:sp>
      <p:pic>
        <p:nvPicPr>
          <p:cNvPr id="89" name="Shape 89"/>
          <p:cNvPicPr preferRelativeResize="0"/>
          <p:nvPr/>
        </p:nvPicPr>
        <p:blipFill>
          <a:blip r:embed="rId3">
            <a:alphaModFix/>
          </a:blip>
          <a:stretch>
            <a:fillRect/>
          </a:stretch>
        </p:blipFill>
        <p:spPr>
          <a:xfrm>
            <a:off x="3410025" y="2122800"/>
            <a:ext cx="4562475" cy="2886075"/>
          </a:xfrm>
          <a:prstGeom prst="rect">
            <a:avLst/>
          </a:prstGeom>
          <a:noFill/>
          <a:ln>
            <a:noFill/>
          </a:ln>
        </p:spPr>
      </p:pic>
      <p:sp>
        <p:nvSpPr>
          <p:cNvPr id="90" name="Shape 90"/>
          <p:cNvSpPr txBox="1"/>
          <p:nvPr/>
        </p:nvSpPr>
        <p:spPr>
          <a:xfrm>
            <a:off x="939050" y="2248050"/>
            <a:ext cx="2181600" cy="3092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200" b="1">
                <a:solidFill>
                  <a:schemeClr val="dk2"/>
                </a:solidFill>
                <a:latin typeface="Quicksand"/>
                <a:ea typeface="Quicksand"/>
                <a:cs typeface="Quicksand"/>
                <a:sym typeface="Quicksand"/>
              </a:rPr>
              <a:t>CURRENT AD</a:t>
            </a:r>
            <a:endParaRPr sz="1200" b="1">
              <a:solidFill>
                <a:schemeClr val="dk2"/>
              </a:solidFill>
              <a:latin typeface="Quicksand"/>
              <a:ea typeface="Quicksand"/>
              <a:cs typeface="Quicksand"/>
              <a:sym typeface="Quicksand"/>
            </a:endParaRPr>
          </a:p>
          <a:p>
            <a:pPr marL="0" lvl="0" indent="0">
              <a:spcBef>
                <a:spcPts val="0"/>
              </a:spcBef>
              <a:spcAft>
                <a:spcPts val="0"/>
              </a:spcAft>
              <a:buNone/>
            </a:pPr>
            <a:endParaRPr sz="1200" b="1">
              <a:solidFill>
                <a:schemeClr val="dk2"/>
              </a:solidFill>
              <a:latin typeface="Quicksand"/>
              <a:ea typeface="Quicksand"/>
              <a:cs typeface="Quicksand"/>
              <a:sym typeface="Quicksand"/>
            </a:endParaRPr>
          </a:p>
          <a:p>
            <a:pPr marL="0" lvl="0" indent="0">
              <a:spcBef>
                <a:spcPts val="0"/>
              </a:spcBef>
              <a:spcAft>
                <a:spcPts val="0"/>
              </a:spcAft>
              <a:buNone/>
            </a:pPr>
            <a:r>
              <a:rPr lang="en" sz="1200">
                <a:solidFill>
                  <a:schemeClr val="dk2"/>
                </a:solidFill>
                <a:latin typeface="Quicksand"/>
                <a:ea typeface="Quicksand"/>
                <a:cs typeface="Quicksand"/>
                <a:sym typeface="Quicksand"/>
              </a:rPr>
              <a:t>Number of Impressions</a:t>
            </a:r>
            <a:endParaRPr sz="1200">
              <a:solidFill>
                <a:schemeClr val="dk2"/>
              </a:solidFill>
              <a:latin typeface="Quicksand"/>
              <a:ea typeface="Quicksand"/>
              <a:cs typeface="Quicksand"/>
              <a:sym typeface="Quicksand"/>
            </a:endParaRPr>
          </a:p>
          <a:p>
            <a:pPr marL="0" lvl="0" indent="0">
              <a:spcBef>
                <a:spcPts val="0"/>
              </a:spcBef>
              <a:spcAft>
                <a:spcPts val="0"/>
              </a:spcAft>
              <a:buNone/>
            </a:pPr>
            <a:r>
              <a:rPr lang="en" sz="1200">
                <a:solidFill>
                  <a:srgbClr val="39C0BA"/>
                </a:solidFill>
                <a:latin typeface="Quicksand"/>
                <a:ea typeface="Quicksand"/>
                <a:cs typeface="Quicksand"/>
                <a:sym typeface="Quicksand"/>
              </a:rPr>
              <a:t>14,125</a:t>
            </a:r>
            <a:endParaRPr sz="1200">
              <a:solidFill>
                <a:srgbClr val="39C0BA"/>
              </a:solidFill>
              <a:latin typeface="Quicksand"/>
              <a:ea typeface="Quicksand"/>
              <a:cs typeface="Quicksand"/>
              <a:sym typeface="Quicksand"/>
            </a:endParaRPr>
          </a:p>
          <a:p>
            <a:pPr marL="0" lvl="0" indent="0" rtl="0">
              <a:spcBef>
                <a:spcPts val="0"/>
              </a:spcBef>
              <a:spcAft>
                <a:spcPts val="0"/>
              </a:spcAft>
              <a:buNone/>
            </a:pPr>
            <a:endParaRPr sz="600">
              <a:solidFill>
                <a:srgbClr val="39C0BA"/>
              </a:solidFill>
              <a:latin typeface="Quicksand"/>
              <a:ea typeface="Quicksand"/>
              <a:cs typeface="Quicksand"/>
              <a:sym typeface="Quicksand"/>
            </a:endParaRPr>
          </a:p>
          <a:p>
            <a:pPr marL="0" lvl="0" indent="0" rtl="0">
              <a:spcBef>
                <a:spcPts val="0"/>
              </a:spcBef>
              <a:spcAft>
                <a:spcPts val="0"/>
              </a:spcAft>
              <a:buNone/>
            </a:pPr>
            <a:r>
              <a:rPr lang="en" sz="1200">
                <a:solidFill>
                  <a:schemeClr val="dk2"/>
                </a:solidFill>
                <a:latin typeface="Quicksand"/>
                <a:ea typeface="Quicksand"/>
                <a:cs typeface="Quicksand"/>
                <a:sym typeface="Quicksand"/>
              </a:rPr>
              <a:t>Number of Clicks </a:t>
            </a:r>
            <a:endParaRPr sz="1200">
              <a:solidFill>
                <a:schemeClr val="dk2"/>
              </a:solidFill>
              <a:latin typeface="Quicksand"/>
              <a:ea typeface="Quicksand"/>
              <a:cs typeface="Quicksand"/>
              <a:sym typeface="Quicksand"/>
            </a:endParaRPr>
          </a:p>
          <a:p>
            <a:pPr marL="0" lvl="0" indent="0">
              <a:spcBef>
                <a:spcPts val="0"/>
              </a:spcBef>
              <a:spcAft>
                <a:spcPts val="0"/>
              </a:spcAft>
              <a:buNone/>
            </a:pPr>
            <a:r>
              <a:rPr lang="en" sz="1200">
                <a:solidFill>
                  <a:srgbClr val="39C0BA"/>
                </a:solidFill>
                <a:latin typeface="Quicksand"/>
                <a:ea typeface="Quicksand"/>
                <a:cs typeface="Quicksand"/>
                <a:sym typeface="Quicksand"/>
              </a:rPr>
              <a:t>398</a:t>
            </a:r>
            <a:endParaRPr sz="1200">
              <a:solidFill>
                <a:srgbClr val="39C0BA"/>
              </a:solidFill>
              <a:latin typeface="Quicksand"/>
              <a:ea typeface="Quicksand"/>
              <a:cs typeface="Quicksand"/>
              <a:sym typeface="Quicksand"/>
            </a:endParaRPr>
          </a:p>
          <a:p>
            <a:pPr marL="0" lvl="0" indent="0">
              <a:spcBef>
                <a:spcPts val="0"/>
              </a:spcBef>
              <a:spcAft>
                <a:spcPts val="0"/>
              </a:spcAft>
              <a:buNone/>
            </a:pPr>
            <a:endParaRPr sz="1200">
              <a:solidFill>
                <a:srgbClr val="39C0BA"/>
              </a:solidFill>
              <a:latin typeface="Quicksand"/>
              <a:ea typeface="Quicksand"/>
              <a:cs typeface="Quicksand"/>
              <a:sym typeface="Quicksand"/>
            </a:endParaRPr>
          </a:p>
          <a:p>
            <a:pPr marL="0" lvl="0" indent="0">
              <a:spcBef>
                <a:spcPts val="0"/>
              </a:spcBef>
              <a:spcAft>
                <a:spcPts val="0"/>
              </a:spcAft>
              <a:buNone/>
            </a:pPr>
            <a:endParaRPr sz="1200">
              <a:solidFill>
                <a:srgbClr val="39C0BA"/>
              </a:solidFill>
              <a:latin typeface="Quicksand"/>
              <a:ea typeface="Quicksand"/>
              <a:cs typeface="Quicksand"/>
              <a:sym typeface="Quicksand"/>
            </a:endParaRPr>
          </a:p>
          <a:p>
            <a:pPr marL="0" lvl="0" indent="0">
              <a:spcBef>
                <a:spcPts val="0"/>
              </a:spcBef>
              <a:spcAft>
                <a:spcPts val="0"/>
              </a:spcAft>
              <a:buNone/>
            </a:pPr>
            <a:r>
              <a:rPr lang="en" sz="1200" b="1">
                <a:solidFill>
                  <a:schemeClr val="dk2"/>
                </a:solidFill>
                <a:latin typeface="Quicksand"/>
                <a:ea typeface="Quicksand"/>
                <a:cs typeface="Quicksand"/>
                <a:sym typeface="Quicksand"/>
              </a:rPr>
              <a:t>AD A</a:t>
            </a:r>
            <a:endParaRPr sz="1200" b="1">
              <a:solidFill>
                <a:schemeClr val="dk2"/>
              </a:solidFill>
              <a:latin typeface="Quicksand"/>
              <a:ea typeface="Quicksand"/>
              <a:cs typeface="Quicksand"/>
              <a:sym typeface="Quicksand"/>
            </a:endParaRPr>
          </a:p>
          <a:p>
            <a:pPr marL="0" lvl="0" indent="0">
              <a:spcBef>
                <a:spcPts val="0"/>
              </a:spcBef>
              <a:spcAft>
                <a:spcPts val="0"/>
              </a:spcAft>
              <a:buNone/>
            </a:pPr>
            <a:endParaRPr sz="1200" b="1">
              <a:solidFill>
                <a:schemeClr val="dk2"/>
              </a:solidFill>
              <a:latin typeface="Quicksand"/>
              <a:ea typeface="Quicksand"/>
              <a:cs typeface="Quicksand"/>
              <a:sym typeface="Quicksand"/>
            </a:endParaRPr>
          </a:p>
          <a:p>
            <a:pPr marL="0" lvl="0" indent="0">
              <a:spcBef>
                <a:spcPts val="0"/>
              </a:spcBef>
              <a:spcAft>
                <a:spcPts val="0"/>
              </a:spcAft>
              <a:buNone/>
            </a:pPr>
            <a:r>
              <a:rPr lang="en" sz="1200">
                <a:solidFill>
                  <a:schemeClr val="dk2"/>
                </a:solidFill>
                <a:latin typeface="Quicksand"/>
                <a:ea typeface="Quicksand"/>
                <a:cs typeface="Quicksand"/>
                <a:sym typeface="Quicksand"/>
              </a:rPr>
              <a:t>Number of Impressions</a:t>
            </a:r>
            <a:endParaRPr sz="1200">
              <a:solidFill>
                <a:schemeClr val="dk2"/>
              </a:solidFill>
              <a:latin typeface="Quicksand"/>
              <a:ea typeface="Quicksand"/>
              <a:cs typeface="Quicksand"/>
              <a:sym typeface="Quicksand"/>
            </a:endParaRPr>
          </a:p>
          <a:p>
            <a:pPr marL="0" lvl="0" indent="0">
              <a:spcBef>
                <a:spcPts val="0"/>
              </a:spcBef>
              <a:spcAft>
                <a:spcPts val="0"/>
              </a:spcAft>
              <a:buNone/>
            </a:pPr>
            <a:r>
              <a:rPr lang="en" sz="1200">
                <a:solidFill>
                  <a:srgbClr val="39C0BA"/>
                </a:solidFill>
                <a:latin typeface="Quicksand"/>
                <a:ea typeface="Quicksand"/>
                <a:cs typeface="Quicksand"/>
                <a:sym typeface="Quicksand"/>
              </a:rPr>
              <a:t>13,143</a:t>
            </a:r>
            <a:endParaRPr sz="1200">
              <a:solidFill>
                <a:srgbClr val="39C0BA"/>
              </a:solidFill>
              <a:latin typeface="Quicksand"/>
              <a:ea typeface="Quicksand"/>
              <a:cs typeface="Quicksand"/>
              <a:sym typeface="Quicksand"/>
            </a:endParaRPr>
          </a:p>
          <a:p>
            <a:pPr marL="0" lvl="0" indent="0">
              <a:spcBef>
                <a:spcPts val="0"/>
              </a:spcBef>
              <a:spcAft>
                <a:spcPts val="0"/>
              </a:spcAft>
              <a:buNone/>
            </a:pPr>
            <a:endParaRPr sz="600">
              <a:solidFill>
                <a:srgbClr val="39C0BA"/>
              </a:solidFill>
              <a:latin typeface="Quicksand"/>
              <a:ea typeface="Quicksand"/>
              <a:cs typeface="Quicksand"/>
              <a:sym typeface="Quicksand"/>
            </a:endParaRPr>
          </a:p>
          <a:p>
            <a:pPr marL="0" lvl="0" indent="0">
              <a:spcBef>
                <a:spcPts val="0"/>
              </a:spcBef>
              <a:spcAft>
                <a:spcPts val="0"/>
              </a:spcAft>
              <a:buClr>
                <a:schemeClr val="dk1"/>
              </a:buClr>
              <a:buSzPts val="1100"/>
              <a:buFont typeface="Arial"/>
              <a:buNone/>
            </a:pPr>
            <a:r>
              <a:rPr lang="en" sz="1200">
                <a:solidFill>
                  <a:schemeClr val="dk2"/>
                </a:solidFill>
                <a:latin typeface="Quicksand"/>
                <a:ea typeface="Quicksand"/>
                <a:cs typeface="Quicksand"/>
                <a:sym typeface="Quicksand"/>
              </a:rPr>
              <a:t>Number of Clicks </a:t>
            </a:r>
            <a:endParaRPr sz="1200">
              <a:solidFill>
                <a:schemeClr val="dk2"/>
              </a:solidFill>
              <a:latin typeface="Quicksand"/>
              <a:ea typeface="Quicksand"/>
              <a:cs typeface="Quicksand"/>
              <a:sym typeface="Quicksand"/>
            </a:endParaRPr>
          </a:p>
          <a:p>
            <a:pPr marL="0" lvl="0" indent="0">
              <a:spcBef>
                <a:spcPts val="0"/>
              </a:spcBef>
              <a:spcAft>
                <a:spcPts val="0"/>
              </a:spcAft>
              <a:buNone/>
            </a:pPr>
            <a:r>
              <a:rPr lang="en" sz="1200">
                <a:solidFill>
                  <a:srgbClr val="39C0BA"/>
                </a:solidFill>
                <a:latin typeface="Quicksand"/>
                <a:ea typeface="Quicksand"/>
                <a:cs typeface="Quicksand"/>
                <a:sym typeface="Quicksand"/>
              </a:rPr>
              <a:t>533</a:t>
            </a:r>
            <a:endParaRPr sz="1200">
              <a:solidFill>
                <a:srgbClr val="39C0BA"/>
              </a:solidFill>
              <a:latin typeface="Quicksand"/>
              <a:ea typeface="Quicksand"/>
              <a:cs typeface="Quicksand"/>
              <a:sym typeface="Quicksand"/>
            </a:endParaRPr>
          </a:p>
          <a:p>
            <a:pPr marL="0" lvl="0" indent="0">
              <a:spcBef>
                <a:spcPts val="0"/>
              </a:spcBef>
              <a:spcAft>
                <a:spcPts val="0"/>
              </a:spcAft>
              <a:buNone/>
            </a:pPr>
            <a:endParaRPr sz="1200">
              <a:solidFill>
                <a:srgbClr val="39C0BA"/>
              </a:solidFill>
              <a:latin typeface="Quicksand"/>
              <a:ea typeface="Quicksand"/>
              <a:cs typeface="Quicksand"/>
              <a:sym typeface="Quicksand"/>
            </a:endParaRPr>
          </a:p>
          <a:p>
            <a:pPr marL="0" lvl="0" indent="0" rtl="0">
              <a:spcBef>
                <a:spcPts val="0"/>
              </a:spcBef>
              <a:spcAft>
                <a:spcPts val="0"/>
              </a:spcAft>
              <a:buClr>
                <a:schemeClr val="dk1"/>
              </a:buClr>
              <a:buSzPts val="1100"/>
              <a:buFont typeface="Arial"/>
              <a:buNone/>
            </a:pPr>
            <a:endParaRPr sz="1200" b="1">
              <a:solidFill>
                <a:schemeClr val="dk2"/>
              </a:solidFill>
              <a:latin typeface="Quicksand"/>
              <a:ea typeface="Quicksand"/>
              <a:cs typeface="Quicksand"/>
              <a:sym typeface="Quicksand"/>
            </a:endParaRPr>
          </a:p>
        </p:txBody>
      </p:sp>
      <p:sp>
        <p:nvSpPr>
          <p:cNvPr id="91" name="Shape 91"/>
          <p:cNvSpPr/>
          <p:nvPr/>
        </p:nvSpPr>
        <p:spPr>
          <a:xfrm>
            <a:off x="6867150" y="4097750"/>
            <a:ext cx="635400" cy="351000"/>
          </a:xfrm>
          <a:prstGeom prst="wedgeRectCallout">
            <a:avLst>
              <a:gd name="adj1" fmla="val -20833"/>
              <a:gd name="adj2" fmla="val 625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r>
              <a:rPr lang="en" sz="700" b="1">
                <a:solidFill>
                  <a:schemeClr val="dk2"/>
                </a:solidFill>
              </a:rPr>
              <a:t>4.1% CTR</a:t>
            </a:r>
            <a:endParaRPr sz="700" b="1">
              <a:solidFill>
                <a:schemeClr val="dk2"/>
              </a:solidFill>
            </a:endParaRPr>
          </a:p>
        </p:txBody>
      </p:sp>
      <p:sp>
        <p:nvSpPr>
          <p:cNvPr id="92" name="Shape 92"/>
          <p:cNvSpPr/>
          <p:nvPr/>
        </p:nvSpPr>
        <p:spPr>
          <a:xfrm>
            <a:off x="5113300" y="4097750"/>
            <a:ext cx="635400" cy="351000"/>
          </a:xfrm>
          <a:prstGeom prst="wedgeRectCallout">
            <a:avLst>
              <a:gd name="adj1" fmla="val -20833"/>
              <a:gd name="adj2" fmla="val 625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r>
              <a:rPr lang="en" sz="700" b="1">
                <a:solidFill>
                  <a:schemeClr val="dk2"/>
                </a:solidFill>
              </a:rPr>
              <a:t>2.8% CTR</a:t>
            </a:r>
            <a:endParaRPr b="1">
              <a:solidFill>
                <a:schemeClr val="dk2"/>
              </a:solidFill>
            </a:endParaRPr>
          </a:p>
        </p:txBody>
      </p:sp>
      <p:sp>
        <p:nvSpPr>
          <p:cNvPr id="93" name="Shape 93"/>
          <p:cNvSpPr txBox="1"/>
          <p:nvPr/>
        </p:nvSpPr>
        <p:spPr>
          <a:xfrm>
            <a:off x="4619425" y="5008875"/>
            <a:ext cx="2769300" cy="3510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Clr>
                <a:schemeClr val="dk1"/>
              </a:buClr>
              <a:buSzPts val="1100"/>
              <a:buFont typeface="Arial"/>
              <a:buNone/>
            </a:pPr>
            <a:r>
              <a:rPr lang="en" sz="1200" b="1">
                <a:solidFill>
                  <a:srgbClr val="39C0BA"/>
                </a:solidFill>
                <a:latin typeface="Quicksand"/>
                <a:ea typeface="Quicksand"/>
                <a:cs typeface="Quicksand"/>
                <a:sym typeface="Quicksand"/>
              </a:rPr>
              <a:t>33.9% </a:t>
            </a:r>
            <a:r>
              <a:rPr lang="en" sz="1200" b="1">
                <a:solidFill>
                  <a:schemeClr val="dk2"/>
                </a:solidFill>
                <a:latin typeface="Quicksand"/>
                <a:ea typeface="Quicksand"/>
                <a:cs typeface="Quicksand"/>
                <a:sym typeface="Quicksand"/>
              </a:rPr>
              <a:t>INCREASE IN CLICKS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99FA9">
            <a:alpha val="0"/>
          </a:srgbClr>
        </a:solidFill>
        <a:effectLst/>
      </p:bgPr>
    </p:bg>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1165475" y="704550"/>
            <a:ext cx="7931100" cy="4599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endParaRPr sz="2400"/>
          </a:p>
          <a:p>
            <a:pPr marL="0" lvl="0" indent="0">
              <a:spcBef>
                <a:spcPts val="0"/>
              </a:spcBef>
              <a:spcAft>
                <a:spcPts val="0"/>
              </a:spcAft>
              <a:buNone/>
            </a:pPr>
            <a:endParaRPr sz="2400"/>
          </a:p>
          <a:p>
            <a:pPr marL="0" lvl="0" indent="0" rtl="0">
              <a:spcBef>
                <a:spcPts val="0"/>
              </a:spcBef>
              <a:spcAft>
                <a:spcPts val="0"/>
              </a:spcAft>
              <a:buNone/>
            </a:pPr>
            <a:r>
              <a:rPr lang="en" sz="2400"/>
              <a:t>EXERCISES &amp; ACHIEVEMENTS DON’T INCREASE CLICKS</a:t>
            </a:r>
            <a:endParaRPr sz="2400"/>
          </a:p>
        </p:txBody>
      </p:sp>
      <p:pic>
        <p:nvPicPr>
          <p:cNvPr id="99" name="Shape 99"/>
          <p:cNvPicPr preferRelativeResize="0"/>
          <p:nvPr/>
        </p:nvPicPr>
        <p:blipFill>
          <a:blip r:embed="rId3">
            <a:alphaModFix/>
          </a:blip>
          <a:stretch>
            <a:fillRect/>
          </a:stretch>
        </p:blipFill>
        <p:spPr>
          <a:xfrm>
            <a:off x="1268890" y="1939525"/>
            <a:ext cx="3501398" cy="2253276"/>
          </a:xfrm>
          <a:prstGeom prst="rect">
            <a:avLst/>
          </a:prstGeom>
          <a:noFill/>
          <a:ln>
            <a:noFill/>
          </a:ln>
        </p:spPr>
      </p:pic>
      <p:pic>
        <p:nvPicPr>
          <p:cNvPr id="100" name="Shape 100"/>
          <p:cNvPicPr preferRelativeResize="0"/>
          <p:nvPr/>
        </p:nvPicPr>
        <p:blipFill>
          <a:blip r:embed="rId4">
            <a:alphaModFix/>
          </a:blip>
          <a:stretch>
            <a:fillRect/>
          </a:stretch>
        </p:blipFill>
        <p:spPr>
          <a:xfrm>
            <a:off x="4747497" y="1868650"/>
            <a:ext cx="3855827" cy="2324137"/>
          </a:xfrm>
          <a:prstGeom prst="rect">
            <a:avLst/>
          </a:prstGeom>
          <a:noFill/>
          <a:ln>
            <a:noFill/>
          </a:ln>
        </p:spPr>
      </p:pic>
      <p:pic>
        <p:nvPicPr>
          <p:cNvPr id="101" name="Shape 101"/>
          <p:cNvPicPr preferRelativeResize="0"/>
          <p:nvPr/>
        </p:nvPicPr>
        <p:blipFill>
          <a:blip r:embed="rId5">
            <a:alphaModFix/>
          </a:blip>
          <a:stretch>
            <a:fillRect/>
          </a:stretch>
        </p:blipFill>
        <p:spPr>
          <a:xfrm>
            <a:off x="4974539" y="4204417"/>
            <a:ext cx="3525348" cy="2369008"/>
          </a:xfrm>
          <a:prstGeom prst="rect">
            <a:avLst/>
          </a:prstGeom>
          <a:noFill/>
          <a:ln>
            <a:noFill/>
          </a:ln>
        </p:spPr>
      </p:pic>
      <p:pic>
        <p:nvPicPr>
          <p:cNvPr id="102" name="Shape 102"/>
          <p:cNvPicPr preferRelativeResize="0"/>
          <p:nvPr/>
        </p:nvPicPr>
        <p:blipFill rotWithShape="1">
          <a:blip r:embed="rId6">
            <a:alphaModFix/>
          </a:blip>
          <a:srcRect t="-7680" b="7679"/>
          <a:stretch/>
        </p:blipFill>
        <p:spPr>
          <a:xfrm>
            <a:off x="1252075" y="4204405"/>
            <a:ext cx="3652318" cy="22532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p:nvPr/>
        </p:nvSpPr>
        <p:spPr>
          <a:xfrm>
            <a:off x="-318125" y="2204575"/>
            <a:ext cx="2448900" cy="24489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txBox="1">
            <a:spLocks noGrp="1"/>
          </p:cNvSpPr>
          <p:nvPr>
            <p:ph type="ctrTitle" idx="4294967295"/>
          </p:nvPr>
        </p:nvSpPr>
        <p:spPr>
          <a:xfrm>
            <a:off x="2430050" y="2655750"/>
            <a:ext cx="6028200" cy="1546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6000"/>
              <a:t>CONCLUSION</a:t>
            </a:r>
            <a:endParaRPr sz="6000"/>
          </a:p>
        </p:txBody>
      </p:sp>
      <p:sp>
        <p:nvSpPr>
          <p:cNvPr id="109" name="Shape 109"/>
          <p:cNvSpPr txBox="1">
            <a:spLocks noGrp="1"/>
          </p:cNvSpPr>
          <p:nvPr>
            <p:ph type="subTitle" idx="4294967295"/>
          </p:nvPr>
        </p:nvSpPr>
        <p:spPr>
          <a:xfrm>
            <a:off x="2430050" y="3896350"/>
            <a:ext cx="6028200" cy="10464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2400"/>
              <a:t>Ad A’s content and position on the signup page was effective in encouraging users to click. Ad A increased the number of clicks from 2.8% to 4.1% with a 33.9% increase in clicks. It is advised that Ad A replace the Current Ad. </a:t>
            </a:r>
            <a:endParaRPr sz="2400"/>
          </a:p>
        </p:txBody>
      </p:sp>
    </p:spTree>
  </p:cSld>
  <p:clrMapOvr>
    <a:masterClrMapping/>
  </p:clrMapOvr>
</p:sld>
</file>

<file path=ppt/theme/theme1.xml><?xml version="1.0" encoding="utf-8"?>
<a:theme xmlns:a="http://schemas.openxmlformats.org/drawingml/2006/main" name="Eleano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397</Words>
  <Application>Microsoft Office PowerPoint</Application>
  <PresentationFormat>On-screen Show (4:3)</PresentationFormat>
  <Paragraphs>79</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Quicksand</vt:lpstr>
      <vt:lpstr>Eleanor template</vt:lpstr>
      <vt:lpstr>COMPARATIVE AD ANALYSIS </vt:lpstr>
      <vt:lpstr>EXECUTIVE SUMMARY</vt:lpstr>
      <vt:lpstr>BACKGROUND</vt:lpstr>
      <vt:lpstr>  TOTAL CLICKS FOR BOTH ADS</vt:lpstr>
      <vt:lpstr>  HOW EFFECTIVE WAS AD A?</vt:lpstr>
      <vt:lpstr>  EXERCISES &amp; ACHIEVEMENTS DON’T INCREASE CLICKS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AD ANALYSIS </dc:title>
  <dc:creator>The Confetti Collection Co</dc:creator>
  <cp:lastModifiedBy>Charlene Etienne</cp:lastModifiedBy>
  <cp:revision>1</cp:revision>
  <dcterms:modified xsi:type="dcterms:W3CDTF">2018-04-30T23:02:11Z</dcterms:modified>
</cp:coreProperties>
</file>