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- Ελεύθερη σχεδίαση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- Ελεύθερη σχεδίαση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- Τίτλος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17" name="16 - Υπότιτλος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l-GR" smtClean="0"/>
              <a:t>Κάντε κλικ για να επεξεργαστείτε τον υπότιτλο του υποδείγματος</a:t>
            </a:r>
            <a:endParaRPr kumimoji="0" lang="en-US"/>
          </a:p>
        </p:txBody>
      </p:sp>
      <p:sp>
        <p:nvSpPr>
          <p:cNvPr id="30" name="29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5F48-A5AE-4827-8F17-7F32CD10DCC5}" type="datetimeFigureOut">
              <a:rPr lang="el-GR" smtClean="0"/>
              <a:t>28/6/2021</a:t>
            </a:fld>
            <a:endParaRPr lang="el-GR"/>
          </a:p>
        </p:txBody>
      </p:sp>
      <p:sp>
        <p:nvSpPr>
          <p:cNvPr id="19" name="18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27" name="2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DC64E-5BE8-46DF-8473-58B1942B7FC7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5F48-A5AE-4827-8F17-7F32CD10DCC5}" type="datetimeFigureOut">
              <a:rPr lang="el-GR" smtClean="0"/>
              <a:t>28/6/2021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DC64E-5BE8-46DF-8473-58B1942B7FC7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5F48-A5AE-4827-8F17-7F32CD10DCC5}" type="datetimeFigureOut">
              <a:rPr lang="el-GR" smtClean="0"/>
              <a:t>28/6/2021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DC64E-5BE8-46DF-8473-58B1942B7FC7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5F48-A5AE-4827-8F17-7F32CD10DCC5}" type="datetimeFigureOut">
              <a:rPr lang="el-GR" smtClean="0"/>
              <a:t>28/6/2021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DC64E-5BE8-46DF-8473-58B1942B7FC7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- Ελεύθερη σχεδίαση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- Ελεύθερη σχεδίαση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5F48-A5AE-4827-8F17-7F32CD10DCC5}" type="datetimeFigureOut">
              <a:rPr lang="el-GR" smtClean="0"/>
              <a:t>28/6/2021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DC64E-5BE8-46DF-8473-58B1942B7FC7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5F48-A5AE-4827-8F17-7F32CD10DCC5}" type="datetimeFigureOut">
              <a:rPr lang="el-GR" smtClean="0"/>
              <a:t>28/6/2021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DC64E-5BE8-46DF-8473-58B1942B7FC7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περιεχομένου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5F48-A5AE-4827-8F17-7F32CD10DCC5}" type="datetimeFigureOut">
              <a:rPr lang="el-GR" smtClean="0"/>
              <a:t>28/6/2021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DC64E-5BE8-46DF-8473-58B1942B7FC7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5F48-A5AE-4827-8F17-7F32CD10DCC5}" type="datetimeFigureOut">
              <a:rPr lang="el-GR" smtClean="0"/>
              <a:t>28/6/2021</a:t>
            </a:fld>
            <a:endParaRPr lang="el-GR"/>
          </a:p>
        </p:txBody>
      </p:sp>
      <p:sp>
        <p:nvSpPr>
          <p:cNvPr id="8" name="7 - Θέση αριθμού διαφάνειας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ADC64E-5BE8-46DF-8473-58B1942B7FC7}" type="slidenum">
              <a:rPr lang="el-GR" smtClean="0"/>
              <a:t>‹#›</a:t>
            </a:fld>
            <a:endParaRPr lang="el-GR"/>
          </a:p>
        </p:txBody>
      </p:sp>
      <p:sp>
        <p:nvSpPr>
          <p:cNvPr id="9" name="8 - Θέση υποσέλιδου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5F48-A5AE-4827-8F17-7F32CD10DCC5}" type="datetimeFigureOut">
              <a:rPr lang="el-GR" smtClean="0"/>
              <a:t>28/6/2021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DC64E-5BE8-46DF-8473-58B1942B7FC7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5F48-A5AE-4827-8F17-7F32CD10DCC5}" type="datetimeFigureOut">
              <a:rPr lang="el-GR" smtClean="0"/>
              <a:t>28/6/2021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2ADC64E-5BE8-46DF-8473-58B1942B7FC7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l-GR" smtClean="0"/>
              <a:t>Κάντε κλικ στο εικονίδιο για να προσθέσετε μια εικόνα</a:t>
            </a:r>
            <a:endParaRPr kumimoji="0" lang="en-US" dirty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7285F48-A5AE-4827-8F17-7F32CD10DCC5}" type="datetimeFigureOut">
              <a:rPr lang="el-GR" smtClean="0"/>
              <a:t>28/6/2021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DC64E-5BE8-46DF-8473-58B1942B7FC7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- Ελεύθερη σχεδίαση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- Ελεύθερη σχεδίαση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0" name="29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kumimoji="0" lang="el-GR" smtClean="0"/>
              <a:t>Δεύτερου επιπέδου</a:t>
            </a:r>
          </a:p>
          <a:p>
            <a:pPr lvl="2" eaLnBrk="1" latinLnBrk="0" hangingPunct="1"/>
            <a:r>
              <a:rPr kumimoji="0" lang="el-GR" smtClean="0"/>
              <a:t>Τρίτου επιπέδου</a:t>
            </a:r>
          </a:p>
          <a:p>
            <a:pPr lvl="3" eaLnBrk="1" latinLnBrk="0" hangingPunct="1"/>
            <a:r>
              <a:rPr kumimoji="0" lang="el-GR" smtClean="0"/>
              <a:t>Τέταρτου επιπέδου</a:t>
            </a:r>
          </a:p>
          <a:p>
            <a:pPr lvl="4" eaLnBrk="1" latinLnBrk="0" hangingPunct="1"/>
            <a:r>
              <a:rPr kumimoji="0" lang="el-GR" smtClean="0"/>
              <a:t>Πέμπτου επιπέδου</a:t>
            </a:r>
            <a:endParaRPr kumimoji="0" lang="en-US"/>
          </a:p>
        </p:txBody>
      </p:sp>
      <p:sp>
        <p:nvSpPr>
          <p:cNvPr id="10" name="9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7285F48-A5AE-4827-8F17-7F32CD10DCC5}" type="datetimeFigureOut">
              <a:rPr lang="el-GR" smtClean="0"/>
              <a:t>28/6/2021</a:t>
            </a:fld>
            <a:endParaRPr lang="el-GR"/>
          </a:p>
        </p:txBody>
      </p:sp>
      <p:sp>
        <p:nvSpPr>
          <p:cNvPr id="22" name="21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18" name="17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2ADC64E-5BE8-46DF-8473-58B1942B7FC7}" type="slidenum">
              <a:rPr lang="el-GR" smtClean="0"/>
              <a:t>‹#›</a:t>
            </a:fld>
            <a:endParaRPr lang="el-G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Cloud SERVICES 2021</a:t>
            </a:r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itp19128</a:t>
            </a:r>
            <a:endParaRPr lang="el-G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l-GR" dirty="0"/>
          </a:p>
        </p:txBody>
      </p:sp>
      <p:sp>
        <p:nvSpPr>
          <p:cNvPr id="3" name="2 - TextBox"/>
          <p:cNvSpPr txBox="1"/>
          <p:nvPr/>
        </p:nvSpPr>
        <p:spPr>
          <a:xfrm>
            <a:off x="1214414" y="1714488"/>
            <a:ext cx="519821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l-GR" dirty="0"/>
          </a:p>
          <a:p>
            <a:r>
              <a:rPr lang="el-GR" dirty="0" smtClean="0"/>
              <a:t>Περιγραφή Σεναρίου </a:t>
            </a:r>
            <a:endParaRPr lang="el-GR" dirty="0"/>
          </a:p>
          <a:p>
            <a:endParaRPr lang="el-GR" dirty="0"/>
          </a:p>
          <a:p>
            <a:r>
              <a:rPr lang="el-GR" dirty="0" smtClean="0"/>
              <a:t>Τεχνολογίες </a:t>
            </a:r>
            <a:r>
              <a:rPr lang="el-GR" dirty="0"/>
              <a:t>και Εργαλεία που </a:t>
            </a:r>
            <a:r>
              <a:rPr lang="el-GR" dirty="0" smtClean="0"/>
              <a:t>χρησιμοποιήθηκαν</a:t>
            </a:r>
          </a:p>
          <a:p>
            <a:endParaRPr lang="el-GR" dirty="0"/>
          </a:p>
          <a:p>
            <a:r>
              <a:rPr lang="el-GR" dirty="0" smtClean="0"/>
              <a:t>Αρχιτεκτονική</a:t>
            </a:r>
            <a:endParaRPr lang="el-GR" dirty="0"/>
          </a:p>
          <a:p>
            <a:endParaRPr lang="el-GR" dirty="0"/>
          </a:p>
          <a:p>
            <a:r>
              <a:rPr lang="en-US" dirty="0"/>
              <a:t>Patterns </a:t>
            </a:r>
            <a:r>
              <a:rPr lang="el-GR" dirty="0"/>
              <a:t>που </a:t>
            </a:r>
            <a:r>
              <a:rPr lang="el-GR" dirty="0" smtClean="0"/>
              <a:t>χρησιμοποιήθηκαν </a:t>
            </a:r>
            <a:endParaRPr lang="el-GR" dirty="0"/>
          </a:p>
          <a:p>
            <a:endParaRPr lang="el-GR" dirty="0"/>
          </a:p>
          <a:p>
            <a:r>
              <a:rPr lang="el-GR" dirty="0" smtClean="0"/>
              <a:t>Περιγραφή υλοποίησης</a:t>
            </a:r>
            <a:endParaRPr lang="el-GR" dirty="0"/>
          </a:p>
          <a:p>
            <a:endParaRPr lang="el-GR" dirty="0"/>
          </a:p>
          <a:p>
            <a:r>
              <a:rPr lang="el-GR" dirty="0" smtClean="0"/>
              <a:t>Πλεονεκτήματα </a:t>
            </a:r>
            <a:r>
              <a:rPr lang="el-GR" dirty="0"/>
              <a:t>/ </a:t>
            </a:r>
            <a:r>
              <a:rPr lang="el-GR" dirty="0" smtClean="0"/>
              <a:t>Μειονεκτήματα </a:t>
            </a:r>
            <a:endParaRPr lang="el-GR" dirty="0"/>
          </a:p>
          <a:p>
            <a:endParaRPr lang="el-G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Περιγραφή Σεναρίου</a:t>
            </a:r>
            <a:endParaRPr lang="el-GR" dirty="0"/>
          </a:p>
        </p:txBody>
      </p:sp>
      <p:sp>
        <p:nvSpPr>
          <p:cNvPr id="3" name="2 - TextBox"/>
          <p:cNvSpPr txBox="1"/>
          <p:nvPr/>
        </p:nvSpPr>
        <p:spPr>
          <a:xfrm>
            <a:off x="428596" y="1857364"/>
            <a:ext cx="811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</a:t>
            </a:r>
            <a:r>
              <a:rPr lang="el-GR" dirty="0" smtClean="0"/>
              <a:t>εφαρμογή εφαρμογής φίλτρου χειρόγραφης γραφής σε αρχεία κειμένου.</a:t>
            </a:r>
            <a:endParaRPr lang="el-GR" dirty="0"/>
          </a:p>
        </p:txBody>
      </p:sp>
      <p:sp>
        <p:nvSpPr>
          <p:cNvPr id="4" name="3 - TextBox"/>
          <p:cNvSpPr txBox="1"/>
          <p:nvPr/>
        </p:nvSpPr>
        <p:spPr>
          <a:xfrm>
            <a:off x="571472" y="2928934"/>
            <a:ext cx="7715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Ο χρήστης ανεβάζει μέσω εκκίνησης μιας ροής </a:t>
            </a:r>
          </a:p>
          <a:p>
            <a:pPr algn="ctr"/>
            <a:r>
              <a:rPr lang="el-GR" dirty="0" smtClean="0"/>
              <a:t>σε αποθηκευτικό χώρο</a:t>
            </a:r>
            <a:r>
              <a:rPr lang="en-US" dirty="0" smtClean="0"/>
              <a:t> </a:t>
            </a:r>
            <a:r>
              <a:rPr lang="el-GR" dirty="0" smtClean="0"/>
              <a:t>ειδικό για την αποθήκευση </a:t>
            </a:r>
          </a:p>
          <a:p>
            <a:pPr algn="ctr"/>
            <a:r>
              <a:rPr lang="el-GR" dirty="0" smtClean="0"/>
              <a:t>αρχείων στο υπολογιστικό νέφος (</a:t>
            </a:r>
            <a:r>
              <a:rPr lang="en-US" dirty="0" err="1" smtClean="0"/>
              <a:t>minIO</a:t>
            </a:r>
            <a:r>
              <a:rPr lang="el-GR" dirty="0" smtClean="0"/>
              <a:t>) το αρχείο </a:t>
            </a:r>
          </a:p>
          <a:p>
            <a:pPr algn="ctr"/>
            <a:r>
              <a:rPr lang="el-GR" dirty="0" smtClean="0"/>
              <a:t>κειμένου του μορφής</a:t>
            </a:r>
            <a:r>
              <a:rPr lang="en-US" dirty="0" smtClean="0"/>
              <a:t> txt </a:t>
            </a:r>
            <a:r>
              <a:rPr lang="el-GR" dirty="0" smtClean="0"/>
              <a:t>και μετά την εφαρμογή </a:t>
            </a:r>
          </a:p>
          <a:p>
            <a:pPr algn="ctr"/>
            <a:r>
              <a:rPr lang="el-GR" dirty="0"/>
              <a:t>τ</a:t>
            </a:r>
            <a:r>
              <a:rPr lang="el-GR" dirty="0" smtClean="0"/>
              <a:t>ου κατάλληλου φίλτρου το αρχείο </a:t>
            </a:r>
            <a:r>
              <a:rPr lang="el-GR" dirty="0" err="1" smtClean="0"/>
              <a:t>ξανααποθηκεύεται</a:t>
            </a:r>
            <a:r>
              <a:rPr lang="el-GR" dirty="0" smtClean="0"/>
              <a:t> </a:t>
            </a:r>
          </a:p>
          <a:p>
            <a:pPr algn="ctr"/>
            <a:r>
              <a:rPr lang="el-GR" dirty="0" smtClean="0"/>
              <a:t>στον ίδιο αποθηκευτικό χώρο σε</a:t>
            </a:r>
          </a:p>
          <a:p>
            <a:pPr algn="ctr"/>
            <a:r>
              <a:rPr lang="el-GR" dirty="0" smtClean="0"/>
              <a:t>διαφορετικό φάκελο ώστε να μπορεί ο χρήστης </a:t>
            </a:r>
          </a:p>
          <a:p>
            <a:pPr algn="ctr"/>
            <a:r>
              <a:rPr lang="el-GR" dirty="0" smtClean="0"/>
              <a:t>να το κατεβάσει για προσωπική δική του χρήση </a:t>
            </a:r>
            <a:endParaRPr lang="el-G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Τεχνολογίες και Εργαλεία που χρησιμοποιήθηκαν</a:t>
            </a:r>
            <a:br>
              <a:rPr lang="el-GR" dirty="0" smtClean="0"/>
            </a:br>
            <a:endParaRPr lang="el-GR" dirty="0"/>
          </a:p>
        </p:txBody>
      </p:sp>
      <p:pic>
        <p:nvPicPr>
          <p:cNvPr id="4" name="3 - Εικόνα" descr="technologi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643050"/>
            <a:ext cx="5715040" cy="424443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Αρχιτεκτονική</a:t>
            </a:r>
            <a:br>
              <a:rPr lang="el-GR" dirty="0" smtClean="0"/>
            </a:br>
            <a:endParaRPr lang="el-GR" dirty="0"/>
          </a:p>
        </p:txBody>
      </p:sp>
      <p:pic>
        <p:nvPicPr>
          <p:cNvPr id="3" name="2 - Εικόνα" descr="architec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9236"/>
            <a:ext cx="9144000" cy="41195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Patterns </a:t>
            </a:r>
            <a:r>
              <a:rPr lang="el-GR" dirty="0" smtClean="0"/>
              <a:t>που χρησιμοποιήθηκαν </a:t>
            </a:r>
            <a:br>
              <a:rPr lang="el-GR" dirty="0" smtClean="0"/>
            </a:br>
            <a:endParaRPr lang="el-GR" dirty="0"/>
          </a:p>
        </p:txBody>
      </p:sp>
      <p:sp>
        <p:nvSpPr>
          <p:cNvPr id="3" name="2 - TextBox"/>
          <p:cNvSpPr txBox="1"/>
          <p:nvPr/>
        </p:nvSpPr>
        <p:spPr>
          <a:xfrm>
            <a:off x="928662" y="1857364"/>
            <a:ext cx="230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Retry Pattern</a:t>
            </a:r>
            <a:endParaRPr lang="el-GR" sz="2800" dirty="0"/>
          </a:p>
        </p:txBody>
      </p:sp>
      <p:sp>
        <p:nvSpPr>
          <p:cNvPr id="4" name="3 - TextBox"/>
          <p:cNvSpPr txBox="1"/>
          <p:nvPr/>
        </p:nvSpPr>
        <p:spPr>
          <a:xfrm>
            <a:off x="642910" y="3000372"/>
            <a:ext cx="8072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Χρησιμοποιήθηκε στο </a:t>
            </a:r>
            <a:r>
              <a:rPr lang="en-US" dirty="0" err="1" smtClean="0"/>
              <a:t>nodered</a:t>
            </a:r>
            <a:r>
              <a:rPr lang="en-US" dirty="0" smtClean="0"/>
              <a:t> </a:t>
            </a:r>
            <a:r>
              <a:rPr lang="el-GR" dirty="0" smtClean="0"/>
              <a:t>συγκεκριμένα συνδέθηκε στην αρχή κάθε κόμβου πραγματοποίησης κλήσης με κάποιο από τα υπόλοιπα </a:t>
            </a:r>
            <a:r>
              <a:rPr lang="en-US" dirty="0" smtClean="0"/>
              <a:t>components </a:t>
            </a:r>
            <a:r>
              <a:rPr lang="el-GR" dirty="0" smtClean="0"/>
              <a:t>της εφαρμογής ένας κόμβος </a:t>
            </a:r>
            <a:r>
              <a:rPr lang="en-US" dirty="0" smtClean="0"/>
              <a:t>“catch” </a:t>
            </a:r>
            <a:r>
              <a:rPr lang="el-GR" dirty="0" smtClean="0"/>
              <a:t>ακολουθούμενος από έναν κόμβο </a:t>
            </a:r>
            <a:r>
              <a:rPr lang="en-US" dirty="0" smtClean="0"/>
              <a:t>“delay” </a:t>
            </a:r>
            <a:r>
              <a:rPr lang="el-GR" dirty="0" smtClean="0"/>
              <a:t>έτσι αν η κλήση αποτύχει το αντιλαμβάνεται και ξαναπροσπαθεί την κλήση ανάλογα με την πόση καθυστέρηση του έχουμε εμείς ορίσει στον ανάλογο κόμβο… αν πχ πέσει ο </a:t>
            </a:r>
            <a:r>
              <a:rPr lang="en-US" dirty="0" smtClean="0"/>
              <a:t>container </a:t>
            </a:r>
            <a:r>
              <a:rPr lang="el-GR" dirty="0" smtClean="0"/>
              <a:t>είτε του </a:t>
            </a:r>
            <a:r>
              <a:rPr lang="en-US" dirty="0" err="1" smtClean="0"/>
              <a:t>nginx</a:t>
            </a:r>
            <a:r>
              <a:rPr lang="en-US" dirty="0" smtClean="0"/>
              <a:t> </a:t>
            </a:r>
            <a:r>
              <a:rPr lang="el-GR" dirty="0" smtClean="0"/>
              <a:t>είτε του </a:t>
            </a:r>
            <a:r>
              <a:rPr lang="en-US" dirty="0" smtClean="0"/>
              <a:t>action </a:t>
            </a:r>
            <a:r>
              <a:rPr lang="el-GR" dirty="0" smtClean="0"/>
              <a:t>και έχει αρχίσει η κλήση και διακοπεί ενεργοποιείται το </a:t>
            </a:r>
            <a:r>
              <a:rPr lang="en-US" dirty="0" smtClean="0"/>
              <a:t>pattern </a:t>
            </a:r>
            <a:r>
              <a:rPr lang="el-GR" dirty="0" smtClean="0"/>
              <a:t>του </a:t>
            </a:r>
            <a:r>
              <a:rPr lang="en-US" dirty="0" smtClean="0"/>
              <a:t>retry </a:t>
            </a:r>
            <a:r>
              <a:rPr lang="el-GR" dirty="0" smtClean="0"/>
              <a:t>και στην κονσόλα του </a:t>
            </a:r>
            <a:r>
              <a:rPr lang="en-US" dirty="0" smtClean="0"/>
              <a:t>debug </a:t>
            </a:r>
            <a:r>
              <a:rPr lang="el-GR" dirty="0" smtClean="0"/>
              <a:t>βλέπουμε τις συνεχόμενες προσπάθειες </a:t>
            </a:r>
            <a:r>
              <a:rPr lang="el-GR" dirty="0" err="1" smtClean="0"/>
              <a:t>επανάκλησης</a:t>
            </a:r>
            <a:r>
              <a:rPr lang="el-GR" dirty="0" smtClean="0"/>
              <a:t> του κόμβου</a:t>
            </a:r>
            <a:endParaRPr lang="el-G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>Περιγραφή υλοποίησης</a:t>
            </a:r>
            <a:br>
              <a:rPr lang="el-GR" dirty="0" smtClean="0"/>
            </a:br>
            <a:endParaRPr lang="el-GR" dirty="0"/>
          </a:p>
        </p:txBody>
      </p:sp>
      <p:sp>
        <p:nvSpPr>
          <p:cNvPr id="3" name="2 - TextBox"/>
          <p:cNvSpPr txBox="1"/>
          <p:nvPr/>
        </p:nvSpPr>
        <p:spPr>
          <a:xfrm>
            <a:off x="-71502" y="1214422"/>
            <a:ext cx="921550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Το </a:t>
            </a:r>
            <a:r>
              <a:rPr lang="en-US" dirty="0" err="1" smtClean="0"/>
              <a:t>nodered</a:t>
            </a:r>
            <a:r>
              <a:rPr lang="en-US" dirty="0" smtClean="0"/>
              <a:t> </a:t>
            </a:r>
            <a:r>
              <a:rPr lang="el-GR" dirty="0" smtClean="0"/>
              <a:t>χρησιμοποιήθηκε ως ο </a:t>
            </a:r>
            <a:r>
              <a:rPr lang="en-US" dirty="0" smtClean="0"/>
              <a:t>client </a:t>
            </a:r>
            <a:r>
              <a:rPr lang="el-GR" dirty="0" smtClean="0"/>
              <a:t>που θα μεταφέρει το μήνυμα από το ένα σύστημα στο άλλο όπως επίσης θα αρχικοποιεί το </a:t>
            </a:r>
            <a:r>
              <a:rPr lang="en-US" dirty="0" err="1" smtClean="0"/>
              <a:t>minio</a:t>
            </a:r>
            <a:r>
              <a:rPr lang="en-US" dirty="0" smtClean="0"/>
              <a:t> </a:t>
            </a:r>
            <a:r>
              <a:rPr lang="el-GR" dirty="0" smtClean="0"/>
              <a:t>με τους κατάλληλους φακέλους και θα χρησιμοποιηθεί ως το μέσο το οποίο θα κάνει </a:t>
            </a:r>
            <a:r>
              <a:rPr lang="en-US" dirty="0" smtClean="0"/>
              <a:t>invoke </a:t>
            </a:r>
            <a:r>
              <a:rPr lang="el-GR" dirty="0" smtClean="0"/>
              <a:t>το </a:t>
            </a:r>
            <a:r>
              <a:rPr lang="en-US" dirty="0" smtClean="0"/>
              <a:t>action </a:t>
            </a:r>
            <a:r>
              <a:rPr lang="el-GR" dirty="0" smtClean="0"/>
              <a:t>μέσω </a:t>
            </a:r>
            <a:r>
              <a:rPr lang="el-GR" dirty="0" err="1" smtClean="0"/>
              <a:t>κλησης</a:t>
            </a:r>
            <a:r>
              <a:rPr lang="el-GR" dirty="0" smtClean="0"/>
              <a:t> </a:t>
            </a:r>
            <a:r>
              <a:rPr lang="en-US" dirty="0" smtClean="0"/>
              <a:t>rest </a:t>
            </a:r>
            <a:r>
              <a:rPr lang="en-US" dirty="0" err="1" smtClean="0"/>
              <a:t>api</a:t>
            </a:r>
            <a:endParaRPr lang="el-GR" dirty="0"/>
          </a:p>
          <a:p>
            <a:r>
              <a:rPr lang="el-GR" dirty="0" smtClean="0"/>
              <a:t>Οι </a:t>
            </a:r>
            <a:r>
              <a:rPr lang="en-US" dirty="0" err="1" smtClean="0"/>
              <a:t>docker</a:t>
            </a:r>
            <a:r>
              <a:rPr lang="en-US" dirty="0" smtClean="0"/>
              <a:t> containers </a:t>
            </a:r>
            <a:r>
              <a:rPr lang="el-GR" dirty="0" smtClean="0"/>
              <a:t>χρησιμοποιήθηκαν για να σηκώσουν τον </a:t>
            </a:r>
            <a:r>
              <a:rPr lang="en-US" dirty="0" err="1" smtClean="0"/>
              <a:t>nginx</a:t>
            </a:r>
            <a:r>
              <a:rPr lang="en-US" dirty="0" smtClean="0"/>
              <a:t> </a:t>
            </a:r>
            <a:r>
              <a:rPr lang="el-GR" dirty="0" smtClean="0"/>
              <a:t>και επίσης το </a:t>
            </a:r>
            <a:r>
              <a:rPr lang="en-US" dirty="0" smtClean="0"/>
              <a:t>action </a:t>
            </a:r>
          </a:p>
          <a:p>
            <a:endParaRPr lang="en-US" dirty="0"/>
          </a:p>
          <a:p>
            <a:r>
              <a:rPr lang="el-GR" dirty="0" smtClean="0"/>
              <a:t>Ο </a:t>
            </a:r>
            <a:r>
              <a:rPr lang="en-US" dirty="0" err="1" smtClean="0"/>
              <a:t>nginx</a:t>
            </a:r>
            <a:r>
              <a:rPr lang="en-US" dirty="0" smtClean="0"/>
              <a:t> </a:t>
            </a:r>
            <a:r>
              <a:rPr lang="el-GR" dirty="0" smtClean="0"/>
              <a:t>παίρνει από το </a:t>
            </a:r>
            <a:r>
              <a:rPr lang="en-US" dirty="0" err="1" smtClean="0"/>
              <a:t>nodered</a:t>
            </a:r>
            <a:r>
              <a:rPr lang="en-US" dirty="0" smtClean="0"/>
              <a:t> </a:t>
            </a:r>
            <a:r>
              <a:rPr lang="el-GR" dirty="0" smtClean="0"/>
              <a:t>την κλήση με το </a:t>
            </a:r>
            <a:r>
              <a:rPr lang="en-US" dirty="0" err="1" smtClean="0"/>
              <a:t>presigned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l-GR" dirty="0" smtClean="0"/>
              <a:t>και την στέλνει στο </a:t>
            </a:r>
            <a:r>
              <a:rPr lang="en-US" dirty="0" smtClean="0"/>
              <a:t>function </a:t>
            </a:r>
            <a:r>
              <a:rPr lang="el-GR" dirty="0" smtClean="0"/>
              <a:t>με το φίλτρο ώστε να κατεβάσει το αρχείο τοπικά εντός του </a:t>
            </a:r>
            <a:r>
              <a:rPr lang="en-US" dirty="0" smtClean="0"/>
              <a:t>container </a:t>
            </a:r>
            <a:r>
              <a:rPr lang="el-GR" dirty="0" smtClean="0"/>
              <a:t>και να </a:t>
            </a:r>
          </a:p>
          <a:p>
            <a:r>
              <a:rPr lang="el-GR" dirty="0" smtClean="0"/>
              <a:t>Εφαρμόσει το φίλτρο. Το φίλτρο είναι υλοποιημένο σε </a:t>
            </a:r>
            <a:r>
              <a:rPr lang="en-US" dirty="0" smtClean="0"/>
              <a:t>express </a:t>
            </a:r>
            <a:r>
              <a:rPr lang="el-GR" dirty="0" smtClean="0"/>
              <a:t>οπότε απαραίτητο είναι το </a:t>
            </a:r>
            <a:endParaRPr lang="en-US" dirty="0" smtClean="0"/>
          </a:p>
          <a:p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l-GR" dirty="0" smtClean="0"/>
              <a:t>ως </a:t>
            </a:r>
            <a:r>
              <a:rPr lang="en-US" dirty="0" smtClean="0"/>
              <a:t>runtime. </a:t>
            </a:r>
            <a:r>
              <a:rPr lang="el-GR" dirty="0" smtClean="0"/>
              <a:t>Από τη στιγμή που το φίλτρο μας είναι σε </a:t>
            </a:r>
            <a:r>
              <a:rPr lang="en-US" dirty="0" smtClean="0"/>
              <a:t>container </a:t>
            </a:r>
            <a:r>
              <a:rPr lang="el-GR" dirty="0" smtClean="0"/>
              <a:t>αναγκαστικά ο </a:t>
            </a:r>
            <a:r>
              <a:rPr lang="en-US" dirty="0" err="1" smtClean="0"/>
              <a:t>nginx</a:t>
            </a:r>
            <a:r>
              <a:rPr lang="en-US" dirty="0" smtClean="0"/>
              <a:t> </a:t>
            </a:r>
            <a:r>
              <a:rPr lang="el-GR" dirty="0" smtClean="0"/>
              <a:t>θα παίξει σπουδαίο ρόλο μαζί με το </a:t>
            </a:r>
            <a:r>
              <a:rPr lang="en-US" dirty="0" err="1" smtClean="0"/>
              <a:t>docker</a:t>
            </a:r>
            <a:r>
              <a:rPr lang="en-US" dirty="0" smtClean="0"/>
              <a:t>-compose </a:t>
            </a:r>
            <a:r>
              <a:rPr lang="el-GR" dirty="0" smtClean="0"/>
              <a:t>ώστε να γίνει και το ανάλογο </a:t>
            </a:r>
            <a:r>
              <a:rPr lang="en-US" dirty="0" smtClean="0"/>
              <a:t>debug </a:t>
            </a:r>
            <a:r>
              <a:rPr lang="el-GR" dirty="0" smtClean="0"/>
              <a:t>του φίλτρου!</a:t>
            </a:r>
            <a:endParaRPr lang="en-US" dirty="0" smtClean="0"/>
          </a:p>
          <a:p>
            <a:endParaRPr lang="en-US" dirty="0"/>
          </a:p>
          <a:p>
            <a:r>
              <a:rPr lang="el-GR" dirty="0" smtClean="0"/>
              <a:t>Τα απαραίτητα αρχεία που έπρεπε να δημιουργηθούν είναι τα :</a:t>
            </a:r>
          </a:p>
          <a:p>
            <a:r>
              <a:rPr lang="en-US" dirty="0" smtClean="0"/>
              <a:t>	</a:t>
            </a:r>
            <a:r>
              <a:rPr lang="el-GR" dirty="0" smtClean="0"/>
              <a:t>-</a:t>
            </a:r>
            <a:r>
              <a:rPr lang="en-US" dirty="0" smtClean="0"/>
              <a:t>filter.js</a:t>
            </a:r>
          </a:p>
          <a:p>
            <a:r>
              <a:rPr lang="en-US" dirty="0" smtClean="0"/>
              <a:t>	-</a:t>
            </a:r>
            <a:r>
              <a:rPr lang="en-US" dirty="0" err="1" smtClean="0"/>
              <a:t>dockerfile</a:t>
            </a:r>
            <a:endParaRPr lang="en-US" dirty="0" smtClean="0"/>
          </a:p>
          <a:p>
            <a:r>
              <a:rPr lang="en-US" dirty="0" smtClean="0"/>
              <a:t>	-</a:t>
            </a:r>
            <a:r>
              <a:rPr lang="en-US" dirty="0" err="1" smtClean="0"/>
              <a:t>docker</a:t>
            </a:r>
            <a:r>
              <a:rPr lang="en-US" dirty="0" smtClean="0"/>
              <a:t>-compose</a:t>
            </a:r>
          </a:p>
          <a:p>
            <a:r>
              <a:rPr lang="en-US" dirty="0" smtClean="0"/>
              <a:t>	-</a:t>
            </a:r>
            <a:r>
              <a:rPr lang="en-US" dirty="0" err="1" smtClean="0"/>
              <a:t>manifest.yaml</a:t>
            </a:r>
            <a:endParaRPr lang="en-US" dirty="0" smtClean="0"/>
          </a:p>
          <a:p>
            <a:r>
              <a:rPr lang="en-US" dirty="0" smtClean="0"/>
              <a:t>	-</a:t>
            </a:r>
            <a:r>
              <a:rPr lang="en-US" dirty="0" err="1" smtClean="0"/>
              <a:t>flows.json</a:t>
            </a:r>
            <a:r>
              <a:rPr lang="en-US" dirty="0" smtClean="0"/>
              <a:t> (</a:t>
            </a:r>
            <a:r>
              <a:rPr lang="en-US" dirty="0" err="1" smtClean="0"/>
              <a:t>nodered</a:t>
            </a:r>
            <a:r>
              <a:rPr lang="en-US" dirty="0" smtClean="0"/>
              <a:t> file)</a:t>
            </a:r>
          </a:p>
          <a:p>
            <a:r>
              <a:rPr lang="en-US" dirty="0" smtClean="0"/>
              <a:t>	-</a:t>
            </a:r>
            <a:r>
              <a:rPr lang="en-US" dirty="0" err="1" smtClean="0"/>
              <a:t>Nginx.conf</a:t>
            </a:r>
            <a:endParaRPr lang="el-GR" dirty="0"/>
          </a:p>
          <a:p>
            <a:endParaRPr lang="el-G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>Πλεονεκτήματα / Μειονεκτήματα </a:t>
            </a:r>
            <a:br>
              <a:rPr lang="el-GR" dirty="0" smtClean="0"/>
            </a:br>
            <a:endParaRPr lang="el-GR" dirty="0"/>
          </a:p>
        </p:txBody>
      </p:sp>
      <p:sp>
        <p:nvSpPr>
          <p:cNvPr id="3" name="2 - TextBox"/>
          <p:cNvSpPr txBox="1"/>
          <p:nvPr/>
        </p:nvSpPr>
        <p:spPr>
          <a:xfrm>
            <a:off x="214282" y="1214422"/>
            <a:ext cx="778674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u="sng" dirty="0" smtClean="0"/>
              <a:t>ΠΛΕΟΝΕΚΤΗΜΑΤΑ</a:t>
            </a:r>
          </a:p>
          <a:p>
            <a:endParaRPr lang="el-GR" dirty="0" smtClean="0"/>
          </a:p>
          <a:p>
            <a:r>
              <a:rPr lang="el-GR" dirty="0" smtClean="0"/>
              <a:t>-Οι </a:t>
            </a:r>
            <a:r>
              <a:rPr lang="en-US" dirty="0" err="1" smtClean="0"/>
              <a:t>serverless</a:t>
            </a:r>
            <a:r>
              <a:rPr lang="en-US" dirty="0" smtClean="0"/>
              <a:t> </a:t>
            </a:r>
            <a:r>
              <a:rPr lang="el-GR" dirty="0" smtClean="0"/>
              <a:t>εφαρμογές δεν απαιτούν συχνό έλεγχο </a:t>
            </a:r>
            <a:endParaRPr lang="en-US" dirty="0" smtClean="0"/>
          </a:p>
          <a:p>
            <a:r>
              <a:rPr lang="el-GR" dirty="0" smtClean="0"/>
              <a:t>των </a:t>
            </a:r>
            <a:r>
              <a:rPr lang="en-US" dirty="0" smtClean="0"/>
              <a:t>server </a:t>
            </a:r>
            <a:r>
              <a:rPr lang="el-GR" dirty="0" smtClean="0"/>
              <a:t>αυτό είναι πλέον δουλειά των </a:t>
            </a:r>
            <a:r>
              <a:rPr lang="en-US" dirty="0" smtClean="0"/>
              <a:t>providers</a:t>
            </a:r>
          </a:p>
          <a:p>
            <a:endParaRPr lang="el-GR" dirty="0" smtClean="0"/>
          </a:p>
          <a:p>
            <a:r>
              <a:rPr lang="el-GR" dirty="0" smtClean="0"/>
              <a:t>-Η εφαρμογή με αυτή την τεχνολογία είναι πιο εύκολη </a:t>
            </a:r>
          </a:p>
          <a:p>
            <a:r>
              <a:rPr lang="el-GR" dirty="0" smtClean="0"/>
              <a:t>στη διαχείριση και ανάπτυξή της</a:t>
            </a:r>
          </a:p>
          <a:p>
            <a:endParaRPr lang="el-GR" dirty="0"/>
          </a:p>
          <a:p>
            <a:r>
              <a:rPr lang="el-GR" dirty="0" smtClean="0"/>
              <a:t>-Μπορεί να εξελιχθεί στην πορεία να είναι και εφαρμογή κατανεμημένου συστήματος ειδικά αν ο όγκος</a:t>
            </a:r>
          </a:p>
          <a:p>
            <a:r>
              <a:rPr lang="el-GR" dirty="0" smtClean="0"/>
              <a:t>Των φίλτρων αυξηθεί όπως επίσης και τα δεδομένα και οι χρήστες. Η λογική των </a:t>
            </a:r>
            <a:r>
              <a:rPr lang="en-US" dirty="0" smtClean="0"/>
              <a:t>containers </a:t>
            </a:r>
            <a:r>
              <a:rPr lang="el-GR" dirty="0" smtClean="0"/>
              <a:t>συμβάλει στον εύκολο διαμοιρασμό της</a:t>
            </a:r>
          </a:p>
          <a:p>
            <a:endParaRPr lang="el-GR" dirty="0"/>
          </a:p>
          <a:p>
            <a:r>
              <a:rPr lang="el-GR" dirty="0" smtClean="0"/>
              <a:t>-Μπορεί να γίνει </a:t>
            </a:r>
            <a:r>
              <a:rPr lang="el-GR" dirty="0" err="1" smtClean="0"/>
              <a:t>προσβάσιμη</a:t>
            </a:r>
            <a:r>
              <a:rPr lang="el-GR" dirty="0" smtClean="0"/>
              <a:t> μέσω </a:t>
            </a:r>
            <a:r>
              <a:rPr lang="en-US" dirty="0" err="1" smtClean="0"/>
              <a:t>api</a:t>
            </a:r>
            <a:r>
              <a:rPr lang="en-US" dirty="0" smtClean="0"/>
              <a:t> calls </a:t>
            </a:r>
            <a:r>
              <a:rPr lang="el-GR" dirty="0" smtClean="0"/>
              <a:t>που είναι τα πιο συχνά</a:t>
            </a:r>
          </a:p>
          <a:p>
            <a:endParaRPr lang="el-GR" dirty="0"/>
          </a:p>
          <a:p>
            <a:r>
              <a:rPr lang="el-GR" u="sng" dirty="0" smtClean="0"/>
              <a:t>ΜΕΙΟΝΕΚΤΗΜΑΤΑ</a:t>
            </a:r>
          </a:p>
          <a:p>
            <a:endParaRPr lang="el-GR" dirty="0"/>
          </a:p>
          <a:p>
            <a:r>
              <a:rPr lang="el-GR" dirty="0" smtClean="0"/>
              <a:t>- Δεν εφαρμόζει προς το παρόν λογική δημιουργίας επιπλέον </a:t>
            </a:r>
            <a:r>
              <a:rPr lang="en-US" dirty="0" smtClean="0"/>
              <a:t>containers</a:t>
            </a:r>
            <a:endParaRPr lang="en-US" dirty="0"/>
          </a:p>
          <a:p>
            <a:r>
              <a:rPr lang="en-US" dirty="0" smtClean="0"/>
              <a:t>-</a:t>
            </a:r>
            <a:r>
              <a:rPr lang="el-GR" dirty="0" smtClean="0"/>
              <a:t>Δεν κάνει καταγραφή κάποιας μετρικής ώστε να ενημερώσει τον χρήστη για την απόδοση των </a:t>
            </a:r>
            <a:r>
              <a:rPr lang="en-US" dirty="0" smtClean="0"/>
              <a:t>services </a:t>
            </a:r>
            <a:r>
              <a:rPr lang="el-GR" dirty="0" smtClean="0"/>
              <a:t>που χρησιμοποιεί</a:t>
            </a:r>
            <a:endParaRPr lang="en-US" dirty="0"/>
          </a:p>
          <a:p>
            <a:endParaRPr lang="el-G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3571868" y="2571744"/>
            <a:ext cx="7470648" cy="1143000"/>
          </a:xfrm>
        </p:spPr>
        <p:txBody>
          <a:bodyPr/>
          <a:lstStyle/>
          <a:p>
            <a:r>
              <a:rPr lang="el-GR" dirty="0" smtClean="0"/>
              <a:t>Τέλος</a:t>
            </a:r>
            <a:endParaRPr lang="el-G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Τεχνικό">
  <a:themeElements>
    <a:clrScheme name="Τεχνικό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Τεχνικό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Τεχνικό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59</TotalTime>
  <Words>450</Words>
  <Application>Microsoft Office PowerPoint</Application>
  <PresentationFormat>Προβολή στην οθόνη (4:3)</PresentationFormat>
  <Paragraphs>64</Paragraphs>
  <Slides>9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0" baseType="lpstr">
      <vt:lpstr>Τεχνικό</vt:lpstr>
      <vt:lpstr>Cloud SERVICES 2021</vt:lpstr>
      <vt:lpstr>Contents</vt:lpstr>
      <vt:lpstr>Περιγραφή Σεναρίου</vt:lpstr>
      <vt:lpstr>Τεχνολογίες και Εργαλεία που χρησιμοποιήθηκαν </vt:lpstr>
      <vt:lpstr>Αρχιτεκτονική </vt:lpstr>
      <vt:lpstr>Patterns που χρησιμοποιήθηκαν  </vt:lpstr>
      <vt:lpstr> Περιγραφή υλοποίησης </vt:lpstr>
      <vt:lpstr> Πλεονεκτήματα / Μειονεκτήματα  </vt:lpstr>
      <vt:lpstr>Τέλος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SERVICES 2021</dc:title>
  <dc:creator>Χαρά</dc:creator>
  <cp:lastModifiedBy>Χαρά</cp:lastModifiedBy>
  <cp:revision>23</cp:revision>
  <dcterms:created xsi:type="dcterms:W3CDTF">2021-06-28T05:05:25Z</dcterms:created>
  <dcterms:modified xsi:type="dcterms:W3CDTF">2021-06-28T06:04:33Z</dcterms:modified>
</cp:coreProperties>
</file>