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4" r:id="rId2"/>
  </p:sldMasterIdLst>
  <p:handoutMasterIdLst>
    <p:handoutMasterId r:id="rId8"/>
  </p:handoutMasterIdLst>
  <p:sldIdLst>
    <p:sldId id="256" r:id="rId3"/>
    <p:sldId id="257" r:id="rId4"/>
    <p:sldId id="271" r:id="rId5"/>
    <p:sldId id="258" r:id="rId6"/>
    <p:sldId id="263" r:id="rId7"/>
  </p:sldIdLst>
  <p:sldSz cx="9144000" cy="6858000" type="screen4x3"/>
  <p:notesSz cx="666273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06" autoAdjust="0"/>
  </p:normalViewPr>
  <p:slideViewPr>
    <p:cSldViewPr>
      <p:cViewPr>
        <p:scale>
          <a:sx n="100" d="100"/>
          <a:sy n="100" d="100"/>
        </p:scale>
        <p:origin x="-504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2964" y="-126"/>
      </p:cViewPr>
      <p:guideLst>
        <p:guide orient="horz" pos="3127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401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930DB-D4F5-4FDE-8AC3-8250ED0960B9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401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1A8C-8F20-4362-8772-22B0B3896B7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508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5823D0-37EA-4EAC-AE7D-6AEFFE7A699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3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C39424C-219B-47DA-9C75-6894B41135E6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Jeux de plateau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-En réalité augmenté -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8077200" cy="1499616"/>
          </a:xfrm>
        </p:spPr>
        <p:txBody>
          <a:bodyPr/>
          <a:lstStyle/>
          <a:p>
            <a:r>
              <a:rPr lang="fr-FR" dirty="0" smtClean="0"/>
              <a:t>Jeux </a:t>
            </a:r>
            <a:r>
              <a:rPr lang="fr-FR" dirty="0" smtClean="0"/>
              <a:t>de plateau </a:t>
            </a:r>
            <a:r>
              <a:rPr lang="fr-FR" dirty="0" smtClean="0"/>
              <a:t>en </a:t>
            </a:r>
            <a:r>
              <a:rPr lang="fr-FR" dirty="0" smtClean="0"/>
              <a:t>réalité augmenté.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556792"/>
            <a:ext cx="7772400" cy="4078039"/>
          </a:xfrm>
        </p:spPr>
        <p:txBody>
          <a:bodyPr>
            <a:spAutoFit/>
          </a:bodyPr>
          <a:lstStyle/>
          <a:p>
            <a:pPr lvl="0"/>
            <a:r>
              <a:rPr lang="fr-FR" dirty="0" smtClean="0"/>
              <a:t>Un joueur </a:t>
            </a:r>
            <a:r>
              <a:rPr lang="fr-FR" dirty="0" smtClean="0"/>
              <a:t>ne peut jouer seul à un jeu de plateau.</a:t>
            </a:r>
            <a:endParaRPr lang="fr-FR" dirty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Les joueurs </a:t>
            </a:r>
            <a:r>
              <a:rPr lang="fr-FR" dirty="0" smtClean="0"/>
              <a:t>de </a:t>
            </a:r>
            <a:r>
              <a:rPr lang="fr-FR" dirty="0" smtClean="0"/>
              <a:t>jeux de </a:t>
            </a:r>
            <a:r>
              <a:rPr lang="fr-FR" dirty="0" smtClean="0"/>
              <a:t>plateau </a:t>
            </a:r>
            <a:r>
              <a:rPr lang="fr-FR" dirty="0" smtClean="0"/>
              <a:t>préfèrent </a:t>
            </a:r>
            <a:r>
              <a:rPr lang="fr-FR" dirty="0" smtClean="0"/>
              <a:t>jouer </a:t>
            </a:r>
            <a:r>
              <a:rPr lang="fr-FR" dirty="0" smtClean="0"/>
              <a:t>sur des </a:t>
            </a:r>
            <a:r>
              <a:rPr lang="fr-FR" dirty="0" smtClean="0"/>
              <a:t>plateaux </a:t>
            </a:r>
            <a:r>
              <a:rPr lang="fr-FR" dirty="0" smtClean="0"/>
              <a:t>réels.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 </a:t>
            </a:r>
            <a:r>
              <a:rPr lang="fr-FR" dirty="0" smtClean="0"/>
              <a:t>Le Joueur souhaite pouvoir jouer sur un plateau contre une Intelligence Artificielle.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7772400" cy="3647152"/>
          </a:xfrm>
        </p:spPr>
        <p:txBody>
          <a:bodyPr>
            <a:spAutoFit/>
          </a:bodyPr>
          <a:lstStyle/>
          <a:p>
            <a:pPr lvl="0"/>
            <a:r>
              <a:rPr lang="fr-FR" sz="2800" dirty="0" smtClean="0"/>
              <a:t>Permettre aux fans des jeux de plateau </a:t>
            </a:r>
            <a:r>
              <a:rPr lang="fr-FR" sz="2800" dirty="0" smtClean="0"/>
              <a:t>de jouer seuls à leurs jeux habituels.</a:t>
            </a:r>
            <a:endParaRPr lang="fr-FR" sz="2800" dirty="0" smtClean="0"/>
          </a:p>
          <a:p>
            <a:pPr lvl="0"/>
            <a:endParaRPr lang="fr-FR" sz="2800" dirty="0"/>
          </a:p>
          <a:p>
            <a:pPr lvl="0"/>
            <a:r>
              <a:rPr lang="fr-FR" sz="2800" dirty="0" smtClean="0"/>
              <a:t>Permettre au joueur de jouer sur son plateau physique.</a:t>
            </a:r>
          </a:p>
          <a:p>
            <a:pPr lvl="0"/>
            <a:endParaRPr lang="fr-FR" sz="2800" dirty="0" smtClean="0"/>
          </a:p>
          <a:p>
            <a:pPr lvl="0"/>
            <a:r>
              <a:rPr lang="fr-FR" sz="2800" dirty="0" smtClean="0"/>
              <a:t>Se passer des contrôles au clavier et à la souris.</a:t>
            </a:r>
            <a:endParaRPr lang="fr-FR" sz="2800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078039"/>
          </a:xfrm>
        </p:spPr>
        <p:txBody>
          <a:bodyPr>
            <a:spAutoFit/>
          </a:bodyPr>
          <a:lstStyle/>
          <a:p>
            <a:pPr lvl="0"/>
            <a:r>
              <a:rPr lang="fr-FR" dirty="0" smtClean="0"/>
              <a:t>Développer </a:t>
            </a:r>
            <a:r>
              <a:rPr lang="fr-FR" dirty="0" smtClean="0"/>
              <a:t>une application permettant </a:t>
            </a:r>
            <a:r>
              <a:rPr lang="fr-FR" dirty="0" smtClean="0"/>
              <a:t>de jouer </a:t>
            </a:r>
            <a:r>
              <a:rPr lang="fr-FR" dirty="0" smtClean="0"/>
              <a:t>sur un plateau physique en </a:t>
            </a:r>
            <a:r>
              <a:rPr lang="fr-FR" dirty="0" smtClean="0"/>
              <a:t>réalité augmenté.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Permettre au joueur de configurer sa partie sans toucher à l’ordinateur.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Développer une IA affrontant le joueur.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Jalons du projet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2600712"/>
          </a:xfrm>
        </p:spPr>
        <p:txBody>
          <a:bodyPr>
            <a:spAutoFit/>
          </a:bodyPr>
          <a:lstStyle/>
          <a:p>
            <a:pPr lvl="0"/>
            <a:r>
              <a:rPr lang="fr-FR" sz="2000" dirty="0" smtClean="0"/>
              <a:t>04/10 : </a:t>
            </a:r>
            <a:r>
              <a:rPr lang="fr-FR" sz="2000" dirty="0" smtClean="0"/>
              <a:t>Début du projet</a:t>
            </a:r>
          </a:p>
          <a:p>
            <a:r>
              <a:rPr lang="fr-FR" sz="2000" dirty="0" smtClean="0"/>
              <a:t>25/10 : </a:t>
            </a:r>
            <a:r>
              <a:rPr lang="fr-FR" sz="2000" dirty="0" smtClean="0"/>
              <a:t>Présentation de la charte et </a:t>
            </a:r>
            <a:r>
              <a:rPr lang="fr-FR" sz="2000" dirty="0" smtClean="0"/>
              <a:t>du</a:t>
            </a:r>
            <a:r>
              <a:rPr lang="fr-FR" sz="2000" dirty="0" smtClean="0"/>
              <a:t> </a:t>
            </a:r>
            <a:r>
              <a:rPr lang="fr-FR" sz="2000" dirty="0" err="1" smtClean="0"/>
              <a:t>backlog</a:t>
            </a:r>
            <a:endParaRPr lang="fr-FR" sz="2000" dirty="0" smtClean="0"/>
          </a:p>
          <a:p>
            <a:r>
              <a:rPr lang="fr-FR" sz="2000" dirty="0" smtClean="0"/>
              <a:t>15/11 : Lecture </a:t>
            </a:r>
            <a:r>
              <a:rPr lang="fr-FR" sz="2000" dirty="0" smtClean="0"/>
              <a:t>des QR codes</a:t>
            </a:r>
          </a:p>
          <a:p>
            <a:r>
              <a:rPr lang="fr-FR" sz="2000" dirty="0" smtClean="0"/>
              <a:t>02/12 : Reconnaissance du Plateau</a:t>
            </a:r>
          </a:p>
          <a:p>
            <a:r>
              <a:rPr lang="fr-FR" sz="2000" dirty="0" smtClean="0"/>
              <a:t>16/12 : Moteur de jeu fonctionnel </a:t>
            </a:r>
            <a:endParaRPr lang="fr-FR" sz="2000" dirty="0"/>
          </a:p>
          <a:p>
            <a:r>
              <a:rPr lang="fr-FR" sz="2000" dirty="0" smtClean="0"/>
              <a:t>13</a:t>
            </a:r>
            <a:r>
              <a:rPr lang="fr-FR" sz="2000" dirty="0" smtClean="0"/>
              <a:t>/01 : Liaison du moteur de jeu avec </a:t>
            </a:r>
            <a:r>
              <a:rPr lang="fr-FR" sz="2000" dirty="0" smtClean="0"/>
              <a:t>openCV </a:t>
            </a:r>
            <a:endParaRPr lang="fr-FR" sz="2000" dirty="0"/>
          </a:p>
          <a:p>
            <a:r>
              <a:rPr lang="fr-FR" sz="2000" dirty="0" smtClean="0"/>
              <a:t>14/02 : </a:t>
            </a:r>
            <a:r>
              <a:rPr lang="fr-FR" sz="2000" dirty="0" smtClean="0"/>
              <a:t>Intégration de l’intelligence artificielle ( Joueur automatique</a:t>
            </a:r>
            <a:r>
              <a:rPr lang="fr-FR" sz="2000" dirty="0" smtClean="0"/>
              <a:t>) 03/03 : </a:t>
            </a:r>
            <a:r>
              <a:rPr lang="fr-FR" sz="2000" dirty="0" smtClean="0"/>
              <a:t>Fin de </a:t>
            </a:r>
            <a:r>
              <a:rPr lang="fr-FR" sz="2000" dirty="0" smtClean="0"/>
              <a:t>projet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181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Conception personnalisée</vt:lpstr>
      <vt:lpstr>Module</vt:lpstr>
      <vt:lpstr>Jeux de plateau -En réalité augmenté -</vt:lpstr>
      <vt:lpstr>Contexte</vt:lpstr>
      <vt:lpstr>Enjeux</vt:lpstr>
      <vt:lpstr>Objectifs du projet</vt:lpstr>
      <vt:lpstr>Jalons du projet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Jean-Luc Lambert</dc:creator>
  <cp:lastModifiedBy>Charaf-Eddine</cp:lastModifiedBy>
  <cp:revision>135</cp:revision>
  <dcterms:created xsi:type="dcterms:W3CDTF">2010-09-16T12:35:51Z</dcterms:created>
  <dcterms:modified xsi:type="dcterms:W3CDTF">2016-10-24T13:11:10Z</dcterms:modified>
</cp:coreProperties>
</file>