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34" r:id="rId2"/>
  </p:sldMasterIdLst>
  <p:handoutMasterIdLst>
    <p:handoutMasterId r:id="rId8"/>
  </p:handoutMasterIdLst>
  <p:sldIdLst>
    <p:sldId id="256" r:id="rId3"/>
    <p:sldId id="257" r:id="rId4"/>
    <p:sldId id="271" r:id="rId5"/>
    <p:sldId id="258" r:id="rId6"/>
    <p:sldId id="263" r:id="rId7"/>
  </p:sldIdLst>
  <p:sldSz cx="9144000" cy="6858000" type="screen4x3"/>
  <p:notesSz cx="6662738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0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06" autoAdjust="0"/>
  </p:normalViewPr>
  <p:slideViewPr>
    <p:cSldViewPr>
      <p:cViewPr varScale="1">
        <p:scale>
          <a:sx n="117" d="100"/>
          <a:sy n="117" d="100"/>
        </p:scale>
        <p:origin x="14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2964" y="-126"/>
      </p:cViewPr>
      <p:guideLst>
        <p:guide orient="horz" pos="3127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74011" y="1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930DB-D4F5-4FDE-8AC3-8250ED0960B9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4011" y="9428584"/>
            <a:ext cx="2887186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D1A8C-8F20-4362-8772-22B0B3896B7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08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93C87-16AC-4986-9211-671D42D377FC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B5823D0-37EA-4EAC-AE7D-6AEFFE7A699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33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2F746F0-8997-42DA-969E-DF4F046D0DC3}" type="datetimeFigureOut">
              <a:rPr lang="fr-FR" smtClean="0"/>
              <a:pPr/>
              <a:t>24/10/2016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C39424C-219B-47DA-9C75-6894B41135E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Jeux de plateau</a:t>
            </a:r>
            <a:br>
              <a:rPr lang="fr-FR" dirty="0" smtClean="0"/>
            </a:br>
            <a:r>
              <a:rPr lang="fr-FR" dirty="0" smtClean="0"/>
              <a:t>-En réalité augmenté -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7544" y="4509120"/>
            <a:ext cx="8077200" cy="1499616"/>
          </a:xfrm>
        </p:spPr>
        <p:txBody>
          <a:bodyPr/>
          <a:lstStyle/>
          <a:p>
            <a:r>
              <a:rPr lang="fr-FR" dirty="0" smtClean="0"/>
              <a:t>Jeux de plateau en réalité augmenté.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556792"/>
            <a:ext cx="7772400" cy="4570482"/>
          </a:xfrm>
        </p:spPr>
        <p:txBody>
          <a:bodyPr>
            <a:spAutoFit/>
          </a:bodyPr>
          <a:lstStyle/>
          <a:p>
            <a:pPr lvl="0"/>
            <a:r>
              <a:rPr lang="fr-FR" dirty="0" smtClean="0"/>
              <a:t>Un joueur ne peut jouer seul à un jeu de </a:t>
            </a:r>
            <a:r>
              <a:rPr lang="fr-FR" dirty="0" smtClean="0"/>
              <a:t>plateau multijoueur comme les Echecs ou le jeu de Dames.</a:t>
            </a:r>
            <a:endParaRPr lang="fr-FR" dirty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Les joueurs de jeux de plateau préfèrent jouer sur des plateaux réels.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 Le Joueur souhaite pouvoir jouer sur un plateau contre une Intelligence Artificielle.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Enjeux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412776"/>
            <a:ext cx="7772400" cy="4078039"/>
          </a:xfrm>
        </p:spPr>
        <p:txBody>
          <a:bodyPr>
            <a:spAutoFit/>
          </a:bodyPr>
          <a:lstStyle/>
          <a:p>
            <a:pPr lvl="0"/>
            <a:r>
              <a:rPr lang="fr-FR" sz="2800" dirty="0" smtClean="0"/>
              <a:t>Permettre </a:t>
            </a:r>
            <a:r>
              <a:rPr lang="fr-FR" sz="2800" dirty="0" smtClean="0"/>
              <a:t>à des joueurs </a:t>
            </a:r>
            <a:r>
              <a:rPr lang="fr-FR" sz="2800" dirty="0" smtClean="0"/>
              <a:t>de </a:t>
            </a:r>
            <a:r>
              <a:rPr lang="fr-FR" sz="2800" dirty="0" smtClean="0"/>
              <a:t>jeux de plateau de jouer seuls </a:t>
            </a:r>
            <a:r>
              <a:rPr lang="fr-FR" sz="2800" dirty="0" smtClean="0"/>
              <a:t>ou </a:t>
            </a:r>
            <a:r>
              <a:rPr lang="fr-FR" sz="2800" dirty="0" smtClean="0"/>
              <a:t>à plusieurs </a:t>
            </a:r>
            <a:r>
              <a:rPr lang="fr-FR" sz="2800" dirty="0" smtClean="0"/>
              <a:t>à </a:t>
            </a:r>
            <a:r>
              <a:rPr lang="fr-FR" sz="2800" dirty="0" smtClean="0"/>
              <a:t>leurs jeux </a:t>
            </a:r>
            <a:r>
              <a:rPr lang="fr-FR" sz="2800" dirty="0" smtClean="0"/>
              <a:t>habituels tout en ajoutant des joueurs Artificiels.</a:t>
            </a:r>
            <a:endParaRPr lang="fr-FR" sz="2800" dirty="0" smtClean="0"/>
          </a:p>
          <a:p>
            <a:pPr lvl="0"/>
            <a:endParaRPr lang="fr-FR" sz="2800" dirty="0"/>
          </a:p>
          <a:p>
            <a:pPr lvl="0"/>
            <a:r>
              <a:rPr lang="fr-FR" sz="2800" dirty="0" smtClean="0"/>
              <a:t>Permettre au joueur de jouer sur son plateau physique.</a:t>
            </a:r>
          </a:p>
          <a:p>
            <a:pPr lvl="0"/>
            <a:endParaRPr lang="fr-FR" sz="2800" dirty="0" smtClean="0"/>
          </a:p>
          <a:p>
            <a:pPr lvl="0"/>
            <a:r>
              <a:rPr lang="fr-FR" sz="2800" dirty="0" smtClean="0"/>
              <a:t>Se passer des contrôles au clavier et à la souris.</a:t>
            </a:r>
            <a:endParaRPr lang="fr-FR" sz="2800" dirty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Objectifs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078039"/>
          </a:xfrm>
        </p:spPr>
        <p:txBody>
          <a:bodyPr>
            <a:spAutoFit/>
          </a:bodyPr>
          <a:lstStyle/>
          <a:p>
            <a:pPr lvl="0"/>
            <a:r>
              <a:rPr lang="fr-FR" dirty="0" smtClean="0"/>
              <a:t>Développer une application permettant de jouer sur un plateau physique en réalité augmenté.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Permettre au joueur de configurer sa partie sans toucher à l’ordinateur.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Développer une IA affrontant le joueur.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Jalons du projet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83568" y="1556792"/>
            <a:ext cx="7772400" cy="3524042"/>
          </a:xfrm>
        </p:spPr>
        <p:txBody>
          <a:bodyPr>
            <a:spAutoFit/>
          </a:bodyPr>
          <a:lstStyle/>
          <a:p>
            <a:pPr lvl="0"/>
            <a:r>
              <a:rPr lang="fr-FR" sz="2000" dirty="0" smtClean="0"/>
              <a:t>04/10 : Début du </a:t>
            </a:r>
            <a:r>
              <a:rPr lang="fr-FR" sz="2000" dirty="0" smtClean="0"/>
              <a:t>projet</a:t>
            </a:r>
            <a:endParaRPr lang="fr-FR" sz="2000" dirty="0" smtClean="0"/>
          </a:p>
          <a:p>
            <a:r>
              <a:rPr lang="fr-FR" sz="2000" dirty="0" smtClean="0"/>
              <a:t>25/10 : Présentation de la charte et du </a:t>
            </a:r>
            <a:r>
              <a:rPr lang="fr-FR" sz="2000" dirty="0" err="1" smtClean="0"/>
              <a:t>backlog</a:t>
            </a:r>
            <a:endParaRPr lang="fr-FR" sz="2000" dirty="0" smtClean="0"/>
          </a:p>
          <a:p>
            <a:r>
              <a:rPr lang="fr-FR" sz="2000" dirty="0" smtClean="0"/>
              <a:t>15/11 : Lecture des QR </a:t>
            </a:r>
            <a:r>
              <a:rPr lang="fr-FR" sz="2000" dirty="0" smtClean="0"/>
              <a:t>codes</a:t>
            </a:r>
            <a:endParaRPr lang="fr-FR" sz="2000" dirty="0" smtClean="0"/>
          </a:p>
          <a:p>
            <a:r>
              <a:rPr lang="fr-FR" sz="2000" dirty="0" smtClean="0"/>
              <a:t>02/12 : Reconnaissance du </a:t>
            </a:r>
            <a:r>
              <a:rPr lang="fr-FR" sz="2000" dirty="0" smtClean="0"/>
              <a:t>Plateau</a:t>
            </a:r>
            <a:endParaRPr lang="fr-FR" sz="2000" dirty="0" smtClean="0"/>
          </a:p>
          <a:p>
            <a:r>
              <a:rPr lang="fr-FR" sz="2000" dirty="0" smtClean="0"/>
              <a:t>16/12 : Moteur de jeu fonctionnel </a:t>
            </a:r>
            <a:r>
              <a:rPr lang="fr-FR" sz="2000" dirty="0" smtClean="0"/>
              <a:t>( Modèle de données, vérification 	     de la validité des coup joués, marquage des pions 			     éliminés,…)</a:t>
            </a:r>
            <a:endParaRPr lang="fr-FR" sz="2000" dirty="0"/>
          </a:p>
          <a:p>
            <a:r>
              <a:rPr lang="fr-FR" sz="2000" dirty="0" smtClean="0"/>
              <a:t>13/01 </a:t>
            </a:r>
            <a:r>
              <a:rPr lang="fr-FR" sz="2000" smtClean="0"/>
              <a:t>: </a:t>
            </a:r>
            <a:r>
              <a:rPr lang="fr-FR" sz="2000" smtClean="0"/>
              <a:t>Liaison </a:t>
            </a:r>
            <a:r>
              <a:rPr lang="fr-FR" sz="2000" dirty="0" smtClean="0"/>
              <a:t>du moteur de jeu avec </a:t>
            </a:r>
            <a:r>
              <a:rPr lang="fr-FR" sz="2000" dirty="0" smtClean="0"/>
              <a:t>l’interface de </a:t>
            </a:r>
            <a:r>
              <a:rPr lang="fr-FR" sz="2000" smtClean="0"/>
              <a:t>réalité 		     augmentée</a:t>
            </a:r>
            <a:endParaRPr lang="fr-FR" sz="2000" dirty="0"/>
          </a:p>
          <a:p>
            <a:r>
              <a:rPr lang="fr-FR" sz="2000" dirty="0" smtClean="0"/>
              <a:t>14/02 : Intégration de l’intelligence artificielle ( Joueur automatique) </a:t>
            </a:r>
            <a:r>
              <a:rPr lang="fr-FR" sz="2000" dirty="0" smtClean="0"/>
              <a:t>03/03 </a:t>
            </a:r>
            <a:r>
              <a:rPr lang="fr-FR" sz="2000" dirty="0" smtClean="0"/>
              <a:t>: Fin de projet</a:t>
            </a:r>
            <a:endParaRPr lang="fr-F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</TotalTime>
  <Words>182</Words>
  <Application>Microsoft Office PowerPoint</Application>
  <PresentationFormat>Affichage à l'écran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Wingdings 2</vt:lpstr>
      <vt:lpstr>Wingdings 3</vt:lpstr>
      <vt:lpstr>Conception personnalisée</vt:lpstr>
      <vt:lpstr>Module</vt:lpstr>
      <vt:lpstr>Jeux de plateau -En réalité augmenté -</vt:lpstr>
      <vt:lpstr>Contexte</vt:lpstr>
      <vt:lpstr>Enjeux</vt:lpstr>
      <vt:lpstr>Objectifs du projet</vt:lpstr>
      <vt:lpstr>Jalons du projet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Jean-Luc Lambert</dc:creator>
  <cp:lastModifiedBy>Alban Morin</cp:lastModifiedBy>
  <cp:revision>142</cp:revision>
  <dcterms:created xsi:type="dcterms:W3CDTF">2010-09-16T12:35:51Z</dcterms:created>
  <dcterms:modified xsi:type="dcterms:W3CDTF">2016-10-24T13:58:07Z</dcterms:modified>
</cp:coreProperties>
</file>