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handoutMasterIdLst>
    <p:handoutMasterId r:id="rId8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06" autoAdjust="0"/>
  </p:normalViewPr>
  <p:slideViewPr>
    <p:cSldViewPr>
      <p:cViewPr varScale="1">
        <p:scale>
          <a:sx n="77" d="100"/>
          <a:sy n="77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746F0-8997-42DA-969E-DF4F046D0DC3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Dames </a:t>
            </a:r>
            <a:br>
              <a:rPr lang="fr-FR" dirty="0" smtClean="0"/>
            </a:br>
            <a:r>
              <a:rPr lang="fr-FR" dirty="0" smtClean="0"/>
              <a:t>-En réalité augmenté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077200" cy="1499616"/>
          </a:xfrm>
        </p:spPr>
        <p:txBody>
          <a:bodyPr/>
          <a:lstStyle/>
          <a:p>
            <a:r>
              <a:rPr lang="fr-FR" dirty="0" smtClean="0"/>
              <a:t>Jeu de </a:t>
            </a:r>
            <a:r>
              <a:rPr lang="fr-FR" dirty="0" smtClean="0"/>
              <a:t>plateau </a:t>
            </a:r>
            <a:r>
              <a:rPr lang="fr-FR" dirty="0" smtClean="0"/>
              <a:t>de Dames en réalité augmenté.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570482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Un joueur n’a plus envie de jouer sur un écran.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des jeux de plateaux préfèrent toujours jouer sur des plateaux réels.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La réalité augmenté peux combiner </a:t>
            </a:r>
            <a:r>
              <a:rPr lang="fr-FR" dirty="0" smtClean="0"/>
              <a:t>entre un jeu physique et une interface programmée.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</a:t>
            </a:r>
            <a:r>
              <a:rPr lang="fr-FR" dirty="0" smtClean="0"/>
              <a:t>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772400" cy="2785378"/>
          </a:xfrm>
        </p:spPr>
        <p:txBody>
          <a:bodyPr>
            <a:spAutoFit/>
          </a:bodyPr>
          <a:lstStyle/>
          <a:p>
            <a:pPr lvl="0"/>
            <a:r>
              <a:rPr lang="fr-FR" sz="2800" smtClean="0"/>
              <a:t>Permettre aux fans </a:t>
            </a:r>
            <a:r>
              <a:rPr lang="fr-FR" sz="2800" dirty="0" smtClean="0"/>
              <a:t>des jeux de plateau de simuler leur parties.</a:t>
            </a:r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Un joueur peut se contenter de jouer des parties contre un robot.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093154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Développer </a:t>
            </a:r>
            <a:r>
              <a:rPr lang="fr-FR" dirty="0" smtClean="0"/>
              <a:t>un jeu permettant de jouer aux dames en réalité augmenté.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peuvent jouer entre eux ou contre un robot automatique ( Intelligence artificielle).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3216265"/>
          </a:xfrm>
        </p:spPr>
        <p:txBody>
          <a:bodyPr>
            <a:spAutoFit/>
          </a:bodyPr>
          <a:lstStyle/>
          <a:p>
            <a:pPr lvl="0"/>
            <a:r>
              <a:rPr lang="fr-FR" sz="2000" dirty="0" smtClean="0"/>
              <a:t>04/10: </a:t>
            </a:r>
            <a:r>
              <a:rPr lang="fr-FR" sz="2000" dirty="0" smtClean="0"/>
              <a:t>D</a:t>
            </a:r>
            <a:r>
              <a:rPr lang="fr-FR" sz="2000" dirty="0" smtClean="0"/>
              <a:t>ébut </a:t>
            </a:r>
            <a:r>
              <a:rPr lang="fr-FR" sz="2000" dirty="0" smtClean="0"/>
              <a:t>du projet</a:t>
            </a:r>
          </a:p>
          <a:p>
            <a:r>
              <a:rPr lang="fr-FR" sz="2000" dirty="0" smtClean="0"/>
              <a:t>25/10: Présentation de la charte et le back log</a:t>
            </a:r>
            <a:endParaRPr lang="fr-FR" sz="2000" dirty="0"/>
          </a:p>
          <a:p>
            <a:r>
              <a:rPr lang="fr-FR" sz="2000" dirty="0" smtClean="0"/>
              <a:t>04/11: Apprendre à utiliser openCV sur java</a:t>
            </a:r>
            <a:endParaRPr lang="fr-FR" sz="2000" dirty="0"/>
          </a:p>
          <a:p>
            <a:r>
              <a:rPr lang="fr-FR" sz="2000" dirty="0" smtClean="0"/>
              <a:t>10/11: Début du création des classes du jeu</a:t>
            </a:r>
            <a:endParaRPr lang="fr-FR" sz="2000" dirty="0"/>
          </a:p>
          <a:p>
            <a:r>
              <a:rPr lang="fr-FR" sz="2000" dirty="0" smtClean="0"/>
              <a:t>15/11: Tester l’utilisation des QR codes </a:t>
            </a:r>
            <a:endParaRPr lang="fr-FR" sz="2000" dirty="0"/>
          </a:p>
          <a:p>
            <a:r>
              <a:rPr lang="fr-FR" sz="2000" dirty="0" smtClean="0"/>
              <a:t>07/01: Commencer a relier le jeu avec la openCV </a:t>
            </a:r>
            <a:endParaRPr lang="fr-FR" sz="2000" dirty="0"/>
          </a:p>
          <a:p>
            <a:r>
              <a:rPr lang="fr-FR" sz="2000" dirty="0" smtClean="0"/>
              <a:t>14/02: Intégration de l’intelligence artificielle ( Joueur automatique)</a:t>
            </a:r>
            <a:endParaRPr lang="fr-FR" sz="2000" dirty="0" smtClean="0"/>
          </a:p>
          <a:p>
            <a:r>
              <a:rPr lang="fr-FR" sz="2000" dirty="0" smtClean="0"/>
              <a:t>27/02: Premier test du jeu</a:t>
            </a:r>
            <a:endParaRPr lang="fr-FR" sz="2000" dirty="0"/>
          </a:p>
          <a:p>
            <a:r>
              <a:rPr lang="fr-FR" sz="2000" dirty="0" smtClean="0"/>
              <a:t>03/03: Fin de projet</a:t>
            </a:r>
            <a:endParaRPr lang="fr-FR" sz="2000" dirty="0"/>
          </a:p>
          <a:p>
            <a:r>
              <a:rPr lang="fr-FR" sz="2000" dirty="0" smtClean="0"/>
              <a:t>**</a:t>
            </a:r>
            <a:r>
              <a:rPr lang="fr-FR" sz="2000" dirty="0" smtClean="0"/>
              <a:t>/**: </a:t>
            </a:r>
            <a:r>
              <a:rPr lang="fr-FR" sz="2000" dirty="0" err="1" smtClean="0"/>
              <a:t>Soutenence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182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Conception personnalisée</vt:lpstr>
      <vt:lpstr>Module</vt:lpstr>
      <vt:lpstr>Dames  -En réalité augmenté -</vt:lpstr>
      <vt:lpstr>Contexte</vt:lpstr>
      <vt:lpstr>Enjeux</vt:lpstr>
      <vt:lpstr>Objectifs du projet</vt:lpstr>
      <vt:lpstr>Jalons du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Charaf-Eddine</cp:lastModifiedBy>
  <cp:revision>127</cp:revision>
  <dcterms:created xsi:type="dcterms:W3CDTF">2010-09-16T12:35:51Z</dcterms:created>
  <dcterms:modified xsi:type="dcterms:W3CDTF">2016-10-19T18:32:32Z</dcterms:modified>
</cp:coreProperties>
</file>