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handoutMasterIdLst>
    <p:handoutMasterId r:id="rId8"/>
  </p:handoutMasterIdLst>
  <p:sldIdLst>
    <p:sldId id="256" r:id="rId3"/>
    <p:sldId id="257" r:id="rId4"/>
    <p:sldId id="271" r:id="rId5"/>
    <p:sldId id="258" r:id="rId6"/>
    <p:sldId id="263" r:id="rId7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06" autoAdjust="0"/>
  </p:normalViewPr>
  <p:slideViewPr>
    <p:cSldViewPr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F746F0-8997-42DA-969E-DF4F046D0DC3}" type="datetimeFigureOut">
              <a:rPr lang="fr-FR" smtClean="0"/>
              <a:pPr/>
              <a:t>02/02/2017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Jeux de plateau</a:t>
            </a:r>
            <a:br>
              <a:rPr lang="fr-FR" dirty="0" smtClean="0"/>
            </a:br>
            <a:r>
              <a:rPr lang="fr-FR" dirty="0" smtClean="0"/>
              <a:t>-En réalité augmentée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077200" cy="1499616"/>
          </a:xfrm>
        </p:spPr>
        <p:txBody>
          <a:bodyPr/>
          <a:lstStyle/>
          <a:p>
            <a:r>
              <a:rPr lang="fr-FR" dirty="0" smtClean="0"/>
              <a:t>Jeux de plateau en réalité augmentée.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570482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Un joueur ne peut jouer seul à un jeu de plateau multijoueur comme les Echecs ou le jeu de Dames.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joueurs de jeux de plateau préfèrent jouer sur des plateaux réels.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 Le Joueur souhaite pouvoir jouer sur un plateau contre une Intelligence Artificielle.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7772400" cy="4078039"/>
          </a:xfrm>
        </p:spPr>
        <p:txBody>
          <a:bodyPr>
            <a:spAutoFit/>
          </a:bodyPr>
          <a:lstStyle/>
          <a:p>
            <a:pPr lvl="0"/>
            <a:r>
              <a:rPr lang="fr-FR" sz="2800" dirty="0" smtClean="0"/>
              <a:t>Permettre à des joueurs de jeux de plateau de jouer seuls ou à plusieurs à leurs jeux habituels tout en ajoutant des joueurs Artificiels.</a:t>
            </a:r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Permettre au joueur de jouer sur son plateau physique.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Se passer des contrôles au clavier et à la souris.</a:t>
            </a:r>
            <a:endParaRPr lang="fr-FR" sz="2800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078039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Développer une application permettant de jouer sur un plateau physique en réalité augmentée.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Permettre au joueur de configurer sa partie sans toucher à l’ordinateur.</a:t>
            </a:r>
          </a:p>
          <a:p>
            <a:pPr lvl="0"/>
            <a:endParaRPr lang="fr-FR" dirty="0" smtClean="0"/>
          </a:p>
          <a:p>
            <a:pPr lvl="0"/>
            <a:r>
              <a:rPr lang="fr-FR" dirty="0" err="1" smtClean="0"/>
              <a:t>Integrer</a:t>
            </a:r>
            <a:r>
              <a:rPr lang="fr-FR" dirty="0" smtClean="0"/>
              <a:t> une IA affrontant le joueur.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Jalons du projet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3524042"/>
          </a:xfrm>
        </p:spPr>
        <p:txBody>
          <a:bodyPr>
            <a:spAutoFit/>
          </a:bodyPr>
          <a:lstStyle/>
          <a:p>
            <a:pPr lvl="0"/>
            <a:r>
              <a:rPr lang="fr-FR" sz="2000" dirty="0" smtClean="0"/>
              <a:t>04/10 : Début du projet</a:t>
            </a:r>
          </a:p>
          <a:p>
            <a:r>
              <a:rPr lang="fr-FR" sz="2000" dirty="0" smtClean="0"/>
              <a:t>25/10 : Présentation de la charte et du </a:t>
            </a:r>
            <a:r>
              <a:rPr lang="fr-FR" sz="2000" dirty="0" err="1" smtClean="0"/>
              <a:t>backlog</a:t>
            </a:r>
            <a:endParaRPr lang="fr-FR" sz="2000" dirty="0" smtClean="0"/>
          </a:p>
          <a:p>
            <a:r>
              <a:rPr lang="fr-FR" sz="2000" dirty="0" smtClean="0"/>
              <a:t>15/11  : Lecture des QR codes</a:t>
            </a:r>
          </a:p>
          <a:p>
            <a:r>
              <a:rPr lang="fr-FR" sz="2000" dirty="0" smtClean="0"/>
              <a:t>02/12 : Reconnaissance du Plateau</a:t>
            </a:r>
          </a:p>
          <a:p>
            <a:r>
              <a:rPr lang="fr-FR" sz="2000" smtClean="0"/>
              <a:t>16/12 </a:t>
            </a:r>
            <a:r>
              <a:rPr lang="fr-FR" sz="2000" dirty="0" smtClean="0"/>
              <a:t>: Moteur de jeu fonctionnel ( Modèle de données, vérification 	     de la validité des coup joués, marquage des pions 			     éliminés,…)</a:t>
            </a:r>
            <a:endParaRPr lang="fr-FR" sz="2000" dirty="0"/>
          </a:p>
          <a:p>
            <a:r>
              <a:rPr lang="fr-FR" sz="2000" dirty="0" smtClean="0"/>
              <a:t>13/01 : Liaison du moteur de jeu avec l’interface de réalité 		     augmentée</a:t>
            </a:r>
            <a:endParaRPr lang="fr-FR" sz="2000" dirty="0"/>
          </a:p>
          <a:p>
            <a:r>
              <a:rPr lang="fr-FR" sz="2000" dirty="0" smtClean="0"/>
              <a:t>14/02 : Intégration de l’intelligence artificielle ( Joueur automatique) 03/03 : Fin de projet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182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Wingdings 2</vt:lpstr>
      <vt:lpstr>Wingdings 3</vt:lpstr>
      <vt:lpstr>Conception personnalisée</vt:lpstr>
      <vt:lpstr>Module</vt:lpstr>
      <vt:lpstr>Jeux de plateau -En réalité augmentée -</vt:lpstr>
      <vt:lpstr>Contexte</vt:lpstr>
      <vt:lpstr>Enjeux</vt:lpstr>
      <vt:lpstr>Objectifs du projet</vt:lpstr>
      <vt:lpstr>Jalons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Alban Morin</cp:lastModifiedBy>
  <cp:revision>144</cp:revision>
  <dcterms:created xsi:type="dcterms:W3CDTF">2010-09-16T12:35:51Z</dcterms:created>
  <dcterms:modified xsi:type="dcterms:W3CDTF">2017-02-02T16:35:31Z</dcterms:modified>
</cp:coreProperties>
</file>