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</p:sldMasterIdLst>
  <p:handoutMasterIdLst>
    <p:handoutMasterId r:id="rId8"/>
  </p:handoutMasterIdLst>
  <p:sldIdLst>
    <p:sldId id="256" r:id="rId3"/>
    <p:sldId id="257" r:id="rId4"/>
    <p:sldId id="271" r:id="rId5"/>
    <p:sldId id="258" r:id="rId6"/>
    <p:sldId id="263" r:id="rId7"/>
  </p:sldIdLst>
  <p:sldSz cx="9144000" cy="6858000" type="screen4x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06" autoAdjust="0"/>
  </p:normalViewPr>
  <p:slideViewPr>
    <p:cSldViewPr>
      <p:cViewPr varScale="1">
        <p:scale>
          <a:sx n="77" d="100"/>
          <a:sy n="77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964" y="-126"/>
      </p:cViewPr>
      <p:guideLst>
        <p:guide orient="horz" pos="3127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401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30DB-D4F5-4FDE-8AC3-8250ED0960B9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1A8C-8F20-4362-8772-22B0B3896B7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508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F746F0-8997-42DA-969E-DF4F046D0DC3}" type="datetimeFigureOut">
              <a:rPr lang="fr-FR" smtClean="0"/>
              <a:pPr/>
              <a:t>25/10/2016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Jeux de plateau</a:t>
            </a:r>
            <a:br>
              <a:rPr lang="fr-FR" dirty="0" smtClean="0"/>
            </a:br>
            <a:r>
              <a:rPr lang="fr-FR" dirty="0" smtClean="0"/>
              <a:t>-En réalité augmenté 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8077200" cy="1499616"/>
          </a:xfrm>
        </p:spPr>
        <p:txBody>
          <a:bodyPr/>
          <a:lstStyle/>
          <a:p>
            <a:r>
              <a:rPr lang="fr-FR" dirty="0" smtClean="0"/>
              <a:t>Jeux de plateau en réalité augmenté.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7772400" cy="4570482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Un joueur ne peut jouer seul à un jeu de plateau multijoueur comme les Echecs ou le jeu de Dames.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joueurs de jeux de plateau préfèrent jouer sur des plateaux réels.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 Le Joueur souhaite pouvoir jouer sur un plateau contre une Intelligence Artificielle.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7772400" cy="4078039"/>
          </a:xfrm>
        </p:spPr>
        <p:txBody>
          <a:bodyPr>
            <a:spAutoFit/>
          </a:bodyPr>
          <a:lstStyle/>
          <a:p>
            <a:pPr lvl="0"/>
            <a:r>
              <a:rPr lang="fr-FR" sz="2800" dirty="0" smtClean="0"/>
              <a:t>Permettre à des joueurs de jeux de plateau de jouer seuls ou à plusieurs à leurs jeux habituels tout en ajoutant des joueurs Artificiels.</a:t>
            </a:r>
          </a:p>
          <a:p>
            <a:pPr lvl="0"/>
            <a:endParaRPr lang="fr-FR" sz="2800" dirty="0"/>
          </a:p>
          <a:p>
            <a:pPr lvl="0"/>
            <a:r>
              <a:rPr lang="fr-FR" sz="2800" dirty="0" smtClean="0"/>
              <a:t>Permettre au joueur de jouer sur son plateau physique.</a:t>
            </a:r>
          </a:p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Se passer des contrôles au clavier et à la souris.</a:t>
            </a:r>
            <a:endParaRPr lang="fr-FR" sz="2800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078039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Développer une application permettant de jouer sur un plateau physique en réalité augmenté.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Permettre au joueur de configurer sa partie sans toucher à l’ordinateur.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Développer une IA affrontant le joueur.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Jalons du projet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3524042"/>
          </a:xfrm>
        </p:spPr>
        <p:txBody>
          <a:bodyPr>
            <a:spAutoFit/>
          </a:bodyPr>
          <a:lstStyle/>
          <a:p>
            <a:pPr lvl="0"/>
            <a:r>
              <a:rPr lang="fr-FR" sz="2000" dirty="0" smtClean="0"/>
              <a:t>04/10 : Début du projet</a:t>
            </a:r>
          </a:p>
          <a:p>
            <a:r>
              <a:rPr lang="fr-FR" sz="2000" dirty="0" smtClean="0"/>
              <a:t>25/10 : Présentation de la charte et du </a:t>
            </a:r>
            <a:r>
              <a:rPr lang="fr-FR" sz="2000" dirty="0" err="1" smtClean="0"/>
              <a:t>backlog</a:t>
            </a:r>
            <a:endParaRPr lang="fr-FR" sz="2000" dirty="0" smtClean="0"/>
          </a:p>
          <a:p>
            <a:r>
              <a:rPr lang="fr-FR" sz="2000" dirty="0" smtClean="0"/>
              <a:t>15/11 </a:t>
            </a:r>
            <a:r>
              <a:rPr lang="fr-FR" sz="2000" dirty="0" smtClean="0"/>
              <a:t> : </a:t>
            </a:r>
            <a:r>
              <a:rPr lang="fr-FR" sz="2000" dirty="0" smtClean="0"/>
              <a:t>Lecture des QR codes</a:t>
            </a:r>
          </a:p>
          <a:p>
            <a:r>
              <a:rPr lang="fr-FR" sz="2000" dirty="0" smtClean="0"/>
              <a:t>02/12 : Reconnaissance du Plateau</a:t>
            </a:r>
          </a:p>
          <a:p>
            <a:r>
              <a:rPr lang="fr-FR" sz="2000" smtClean="0"/>
              <a:t>16/12 </a:t>
            </a:r>
            <a:r>
              <a:rPr lang="fr-FR" sz="2000" dirty="0" smtClean="0"/>
              <a:t>: Moteur de jeu fonctionnel ( Modèle de données, vérification 	     de la validité des coup joués, marquage des pions 			     éliminés,…)</a:t>
            </a:r>
            <a:endParaRPr lang="fr-FR" sz="2000" dirty="0"/>
          </a:p>
          <a:p>
            <a:r>
              <a:rPr lang="fr-FR" sz="2000" dirty="0" smtClean="0"/>
              <a:t>13/01 : Liaison du moteur de jeu avec l’interface de réalité 		     augmentée</a:t>
            </a:r>
            <a:endParaRPr lang="fr-FR" sz="2000" dirty="0"/>
          </a:p>
          <a:p>
            <a:r>
              <a:rPr lang="fr-FR" sz="2000" dirty="0" smtClean="0"/>
              <a:t>14/02 : Intégration de l’intelligence artificielle ( Joueur automatique) 03/03 : Fin de projet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182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Conception personnalisée</vt:lpstr>
      <vt:lpstr>Module</vt:lpstr>
      <vt:lpstr>Jeux de plateau -En réalité augmenté -</vt:lpstr>
      <vt:lpstr>Contexte</vt:lpstr>
      <vt:lpstr>Enjeux</vt:lpstr>
      <vt:lpstr>Objectifs du projet</vt:lpstr>
      <vt:lpstr>Jalons du projet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Jean-Luc Lambert</dc:creator>
  <cp:lastModifiedBy>Charaf-Eddine</cp:lastModifiedBy>
  <cp:revision>143</cp:revision>
  <dcterms:created xsi:type="dcterms:W3CDTF">2010-09-16T12:35:51Z</dcterms:created>
  <dcterms:modified xsi:type="dcterms:W3CDTF">2016-10-24T22:26:40Z</dcterms:modified>
</cp:coreProperties>
</file>