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3"/>
  </p:notesMasterIdLst>
  <p:sldIdLst>
    <p:sldId id="380" r:id="rId5"/>
    <p:sldId id="387" r:id="rId6"/>
    <p:sldId id="357" r:id="rId7"/>
    <p:sldId id="344" r:id="rId8"/>
    <p:sldId id="348" r:id="rId9"/>
    <p:sldId id="386" r:id="rId10"/>
    <p:sldId id="293" r:id="rId11"/>
    <p:sldId id="38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B18A2C"/>
    <a:srgbClr val="616A78"/>
    <a:srgbClr val="D87C1B"/>
    <a:srgbClr val="000000"/>
    <a:srgbClr val="1D7CB8"/>
    <a:srgbClr val="1D7CB9"/>
    <a:srgbClr val="626A78"/>
    <a:srgbClr val="B18B2C"/>
    <a:srgbClr val="DA7C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B346D2-A03D-4ECB-B3DC-4FF91F31D2E6}" v="10" dt="2023-05-10T03:36:00.5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8" autoAdjust="0"/>
    <p:restoredTop sz="95646"/>
  </p:normalViewPr>
  <p:slideViewPr>
    <p:cSldViewPr snapToGrid="0">
      <p:cViewPr>
        <p:scale>
          <a:sx n="97" d="100"/>
          <a:sy n="97" d="100"/>
        </p:scale>
        <p:origin x="144"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ldonado, Kevin" userId="63ef5fe6-d699-4630-badc-c358221285b6" providerId="ADAL" clId="{66B346D2-A03D-4ECB-B3DC-4FF91F31D2E6}"/>
    <pc:docChg chg="undo custSel addSld delSld modSld sldOrd">
      <pc:chgData name="Maldonado, Kevin" userId="63ef5fe6-d699-4630-badc-c358221285b6" providerId="ADAL" clId="{66B346D2-A03D-4ECB-B3DC-4FF91F31D2E6}" dt="2023-05-10T03:38:01.736" v="52" actId="113"/>
      <pc:docMkLst>
        <pc:docMk/>
      </pc:docMkLst>
      <pc:sldChg chg="modSp mod">
        <pc:chgData name="Maldonado, Kevin" userId="63ef5fe6-d699-4630-badc-c358221285b6" providerId="ADAL" clId="{66B346D2-A03D-4ECB-B3DC-4FF91F31D2E6}" dt="2023-05-10T03:33:41.612" v="37" actId="1076"/>
        <pc:sldMkLst>
          <pc:docMk/>
          <pc:sldMk cId="2996136178" sldId="344"/>
        </pc:sldMkLst>
        <pc:picChg chg="mod">
          <ac:chgData name="Maldonado, Kevin" userId="63ef5fe6-d699-4630-badc-c358221285b6" providerId="ADAL" clId="{66B346D2-A03D-4ECB-B3DC-4FF91F31D2E6}" dt="2023-05-10T03:33:41.612" v="37" actId="1076"/>
          <ac:picMkLst>
            <pc:docMk/>
            <pc:sldMk cId="2996136178" sldId="344"/>
            <ac:picMk id="18" creationId="{24C84566-160C-091E-A80D-74B898F1186B}"/>
          </ac:picMkLst>
        </pc:picChg>
      </pc:sldChg>
      <pc:sldChg chg="modSp mod">
        <pc:chgData name="Maldonado, Kevin" userId="63ef5fe6-d699-4630-badc-c358221285b6" providerId="ADAL" clId="{66B346D2-A03D-4ECB-B3DC-4FF91F31D2E6}" dt="2023-05-10T03:34:28.509" v="40" actId="12"/>
        <pc:sldMkLst>
          <pc:docMk/>
          <pc:sldMk cId="2853389432" sldId="348"/>
        </pc:sldMkLst>
        <pc:spChg chg="mod">
          <ac:chgData name="Maldonado, Kevin" userId="63ef5fe6-d699-4630-badc-c358221285b6" providerId="ADAL" clId="{66B346D2-A03D-4ECB-B3DC-4FF91F31D2E6}" dt="2023-05-10T03:34:28.509" v="40" actId="12"/>
          <ac:spMkLst>
            <pc:docMk/>
            <pc:sldMk cId="2853389432" sldId="348"/>
            <ac:spMk id="3" creationId="{A6E87514-9F79-FC30-D02A-6999D11B2AB9}"/>
          </ac:spMkLst>
        </pc:spChg>
      </pc:sldChg>
      <pc:sldChg chg="addSp delSp modSp mod">
        <pc:chgData name="Maldonado, Kevin" userId="63ef5fe6-d699-4630-badc-c358221285b6" providerId="ADAL" clId="{66B346D2-A03D-4ECB-B3DC-4FF91F31D2E6}" dt="2023-05-10T03:36:00.555" v="51"/>
        <pc:sldMkLst>
          <pc:docMk/>
          <pc:sldMk cId="405551466" sldId="383"/>
        </pc:sldMkLst>
        <pc:spChg chg="add del mod">
          <ac:chgData name="Maldonado, Kevin" userId="63ef5fe6-d699-4630-badc-c358221285b6" providerId="ADAL" clId="{66B346D2-A03D-4ECB-B3DC-4FF91F31D2E6}" dt="2023-05-10T03:36:00.555" v="51"/>
          <ac:spMkLst>
            <pc:docMk/>
            <pc:sldMk cId="405551466" sldId="383"/>
            <ac:spMk id="2" creationId="{2EBF2A8A-04FD-4395-1BCA-1CE86BCBB97B}"/>
          </ac:spMkLst>
        </pc:spChg>
        <pc:spChg chg="mod">
          <ac:chgData name="Maldonado, Kevin" userId="63ef5fe6-d699-4630-badc-c358221285b6" providerId="ADAL" clId="{66B346D2-A03D-4ECB-B3DC-4FF91F31D2E6}" dt="2023-05-10T03:35:22.898" v="47"/>
          <ac:spMkLst>
            <pc:docMk/>
            <pc:sldMk cId="405551466" sldId="383"/>
            <ac:spMk id="6" creationId="{99E095F4-6073-264A-BFE2-F2A8E9A5307E}"/>
          </ac:spMkLst>
        </pc:spChg>
      </pc:sldChg>
      <pc:sldChg chg="new del ord">
        <pc:chgData name="Maldonado, Kevin" userId="63ef5fe6-d699-4630-badc-c358221285b6" providerId="ADAL" clId="{66B346D2-A03D-4ECB-B3DC-4FF91F31D2E6}" dt="2023-05-10T03:31:56.655" v="3" actId="2696"/>
        <pc:sldMkLst>
          <pc:docMk/>
          <pc:sldMk cId="843622441" sldId="387"/>
        </pc:sldMkLst>
      </pc:sldChg>
      <pc:sldChg chg="modSp add mod ord">
        <pc:chgData name="Maldonado, Kevin" userId="63ef5fe6-d699-4630-badc-c358221285b6" providerId="ADAL" clId="{66B346D2-A03D-4ECB-B3DC-4FF91F31D2E6}" dt="2023-05-10T03:38:01.736" v="52" actId="113"/>
        <pc:sldMkLst>
          <pc:docMk/>
          <pc:sldMk cId="1324716446" sldId="387"/>
        </pc:sldMkLst>
        <pc:spChg chg="mod">
          <ac:chgData name="Maldonado, Kevin" userId="63ef5fe6-d699-4630-badc-c358221285b6" providerId="ADAL" clId="{66B346D2-A03D-4ECB-B3DC-4FF91F31D2E6}" dt="2023-05-10T03:32:45.059" v="35" actId="20577"/>
          <ac:spMkLst>
            <pc:docMk/>
            <pc:sldMk cId="1324716446" sldId="387"/>
            <ac:spMk id="2" creationId="{46DDC2A7-62E6-1947-9B60-7F0A62B94DA8}"/>
          </ac:spMkLst>
        </pc:spChg>
        <pc:spChg chg="mod">
          <ac:chgData name="Maldonado, Kevin" userId="63ef5fe6-d699-4630-badc-c358221285b6" providerId="ADAL" clId="{66B346D2-A03D-4ECB-B3DC-4FF91F31D2E6}" dt="2023-05-10T03:38:01.736" v="52" actId="113"/>
          <ac:spMkLst>
            <pc:docMk/>
            <pc:sldMk cId="1324716446" sldId="387"/>
            <ac:spMk id="3" creationId="{A6E87514-9F79-FC30-D02A-6999D11B2AB9}"/>
          </ac:spMkLst>
        </pc:spChg>
      </pc:sldChg>
      <pc:sldChg chg="add del">
        <pc:chgData name="Maldonado, Kevin" userId="63ef5fe6-d699-4630-badc-c358221285b6" providerId="ADAL" clId="{66B346D2-A03D-4ECB-B3DC-4FF91F31D2E6}" dt="2023-05-10T03:34:57.359" v="42"/>
        <pc:sldMkLst>
          <pc:docMk/>
          <pc:sldMk cId="3939046492" sldId="38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223EFC-526B-4EF2-8A0A-F01C60CA2A67}" type="datetimeFigureOut">
              <a:rPr lang="en-US" smtClean="0"/>
              <a:t>5/9/2023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F72F06-F6ED-43C1-A86D-15B5F2AFDECD}" type="slidenum">
              <a:rPr lang="en-US" smtClean="0"/>
              <a:t>‹#›</a:t>
            </a:fld>
            <a:endParaRPr lang="en-US" dirty="0"/>
          </a:p>
        </p:txBody>
      </p:sp>
    </p:spTree>
    <p:extLst>
      <p:ext uri="{BB962C8B-B14F-4D97-AF65-F5344CB8AC3E}">
        <p14:creationId xmlns:p14="http://schemas.microsoft.com/office/powerpoint/2010/main" val="1231483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F72F06-F6ED-43C1-A86D-15B5F2AFDECD}" type="slidenum">
              <a:rPr lang="en-US" smtClean="0"/>
              <a:t>7</a:t>
            </a:fld>
            <a:endParaRPr lang="en-US" dirty="0"/>
          </a:p>
        </p:txBody>
      </p:sp>
    </p:spTree>
    <p:extLst>
      <p:ext uri="{BB962C8B-B14F-4D97-AF65-F5344CB8AC3E}">
        <p14:creationId xmlns:p14="http://schemas.microsoft.com/office/powerpoint/2010/main" val="566150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61192D4-3DEB-49BB-8F09-91031D57C7DB}"/>
              </a:ext>
            </a:extLst>
          </p:cNvPr>
          <p:cNvSpPr>
            <a:spLocks noGrp="1"/>
          </p:cNvSpPr>
          <p:nvPr>
            <p:ph type="pic" sz="quarter" idx="14" hasCustomPrompt="1"/>
          </p:nvPr>
        </p:nvSpPr>
        <p:spPr>
          <a:xfrm>
            <a:off x="0" y="0"/>
            <a:ext cx="12196224" cy="6858000"/>
          </a:xfrm>
          <a:solidFill>
            <a:schemeClr val="accent1"/>
          </a:solidFill>
        </p:spPr>
        <p:txBody>
          <a:bodyPr tIns="1280160" anchor="ctr">
            <a:noAutofit/>
          </a:bodyPr>
          <a:lstStyle>
            <a:lvl1pPr algn="ctr">
              <a:defRPr sz="2000"/>
            </a:lvl1pPr>
          </a:lstStyle>
          <a:p>
            <a:r>
              <a:rPr lang="en-US" dirty="0"/>
              <a:t>Click to insert image here</a:t>
            </a:r>
          </a:p>
          <a:p>
            <a:endParaRPr lang="en-US" dirty="0"/>
          </a:p>
        </p:txBody>
      </p:sp>
      <p:sp>
        <p:nvSpPr>
          <p:cNvPr id="3" name="Title 2">
            <a:extLst>
              <a:ext uri="{FF2B5EF4-FFF2-40B4-BE49-F238E27FC236}">
                <a16:creationId xmlns:a16="http://schemas.microsoft.com/office/drawing/2014/main" id="{9194C4FA-8597-7449-A0F1-38E8A1C6B852}"/>
              </a:ext>
            </a:extLst>
          </p:cNvPr>
          <p:cNvSpPr>
            <a:spLocks noGrp="1"/>
          </p:cNvSpPr>
          <p:nvPr>
            <p:ph type="title" hasCustomPrompt="1"/>
          </p:nvPr>
        </p:nvSpPr>
        <p:spPr>
          <a:xfrm>
            <a:off x="-11018" y="1526016"/>
            <a:ext cx="12188952" cy="2031324"/>
          </a:xfrm>
          <a:solidFill>
            <a:schemeClr val="tx1">
              <a:lumMod val="85000"/>
              <a:lumOff val="15000"/>
              <a:alpha val="60000"/>
            </a:schemeClr>
          </a:solidFill>
        </p:spPr>
        <p:txBody>
          <a:bodyPr lIns="868680" tIns="91440">
            <a:normAutofit/>
          </a:bodyPr>
          <a:lstStyle>
            <a:lvl1pPr>
              <a:defRPr sz="4000" b="1">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5574772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full-bleed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022E6D3-9558-45D3-9914-1F3B0A5BDCAB}"/>
              </a:ext>
            </a:extLst>
          </p:cNvPr>
          <p:cNvSpPr>
            <a:spLocks noGrp="1"/>
          </p:cNvSpPr>
          <p:nvPr>
            <p:ph type="pic" sz="quarter" idx="14" hasCustomPrompt="1"/>
          </p:nvPr>
        </p:nvSpPr>
        <p:spPr>
          <a:xfrm>
            <a:off x="1" y="0"/>
            <a:ext cx="12188952" cy="6858000"/>
          </a:xfrm>
          <a:solidFill>
            <a:schemeClr val="accent1"/>
          </a:solidFill>
        </p:spPr>
        <p:txBody>
          <a:bodyPr>
            <a:normAutofit/>
          </a:bodyPr>
          <a:lstStyle>
            <a:lvl1pPr algn="ctr">
              <a:defRPr sz="1800"/>
            </a:lvl1pPr>
          </a:lstStyle>
          <a:p>
            <a:r>
              <a:rPr lang="en-US" dirty="0"/>
              <a:t>Click to insert image or graphic here</a:t>
            </a:r>
          </a:p>
          <a:p>
            <a:endParaRPr lang="en-US" dirty="0"/>
          </a:p>
        </p:txBody>
      </p:sp>
      <p:sp>
        <p:nvSpPr>
          <p:cNvPr id="9" name="Title 8">
            <a:extLst>
              <a:ext uri="{FF2B5EF4-FFF2-40B4-BE49-F238E27FC236}">
                <a16:creationId xmlns:a16="http://schemas.microsoft.com/office/drawing/2014/main" id="{5DF58130-BFA9-C64B-9400-27CEC7444FBE}"/>
              </a:ext>
            </a:extLst>
          </p:cNvPr>
          <p:cNvSpPr>
            <a:spLocks noGrp="1"/>
          </p:cNvSpPr>
          <p:nvPr>
            <p:ph type="title" hasCustomPrompt="1"/>
          </p:nvPr>
        </p:nvSpPr>
        <p:spPr>
          <a:xfrm>
            <a:off x="836966" y="2338086"/>
            <a:ext cx="10541219" cy="2164466"/>
          </a:xfrm>
        </p:spPr>
        <p:txBody>
          <a:bodyPr lIns="0">
            <a:noAutofit/>
          </a:bodyPr>
          <a:lstStyle>
            <a:lvl1pPr>
              <a:defRPr sz="2000" b="0">
                <a:solidFill>
                  <a:schemeClr val="bg1"/>
                </a:solidFill>
              </a:defRPr>
            </a:lvl1pPr>
          </a:lstStyle>
          <a:p>
            <a:r>
              <a:rPr lang="en-US" dirty="0">
                <a:solidFill>
                  <a:schemeClr val="bg1"/>
                </a:solidFill>
              </a:rPr>
              <a:t>Click to edit master text style</a:t>
            </a:r>
            <a:endParaRPr lang="en-US" dirty="0"/>
          </a:p>
        </p:txBody>
      </p:sp>
    </p:spTree>
    <p:extLst>
      <p:ext uri="{BB962C8B-B14F-4D97-AF65-F5344CB8AC3E}">
        <p14:creationId xmlns:p14="http://schemas.microsoft.com/office/powerpoint/2010/main" val="40407985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Image, and Content">
    <p:spTree>
      <p:nvGrpSpPr>
        <p:cNvPr id="1" name=""/>
        <p:cNvGrpSpPr/>
        <p:nvPr/>
      </p:nvGrpSpPr>
      <p:grpSpPr>
        <a:xfrm>
          <a:off x="0" y="0"/>
          <a:ext cx="0" cy="0"/>
          <a:chOff x="0" y="0"/>
          <a:chExt cx="0" cy="0"/>
        </a:xfrm>
      </p:grpSpPr>
      <p:sp>
        <p:nvSpPr>
          <p:cNvPr id="11" name="Title 13">
            <a:extLst>
              <a:ext uri="{FF2B5EF4-FFF2-40B4-BE49-F238E27FC236}">
                <a16:creationId xmlns:a16="http://schemas.microsoft.com/office/drawing/2014/main" id="{63C9361F-F5AC-124A-A751-F276961C97BC}"/>
              </a:ext>
            </a:extLst>
          </p:cNvPr>
          <p:cNvSpPr>
            <a:spLocks noGrp="1"/>
          </p:cNvSpPr>
          <p:nvPr>
            <p:ph type="title" hasCustomPrompt="1"/>
          </p:nvPr>
        </p:nvSpPr>
        <p:spPr>
          <a:xfrm>
            <a:off x="833175" y="528629"/>
            <a:ext cx="10542707" cy="479900"/>
          </a:xfrm>
        </p:spPr>
        <p:txBody>
          <a:bodyPr lIns="0" tIns="0" rIns="0" bIns="0" anchor="t">
            <a:noAutofit/>
          </a:bodyPr>
          <a:lstStyle>
            <a:lvl1pPr>
              <a:defRPr sz="3600" b="1">
                <a:solidFill>
                  <a:schemeClr val="accent5"/>
                </a:solidFill>
              </a:defRPr>
            </a:lvl1pPr>
          </a:lstStyle>
          <a:p>
            <a:r>
              <a:rPr lang="en-US" dirty="0"/>
              <a:t>Click to edit master title text</a:t>
            </a:r>
            <a:br>
              <a:rPr lang="en-US" dirty="0"/>
            </a:br>
            <a:endParaRPr lang="en-US" dirty="0"/>
          </a:p>
        </p:txBody>
      </p:sp>
      <p:sp>
        <p:nvSpPr>
          <p:cNvPr id="23" name="Text Placeholder 11">
            <a:extLst>
              <a:ext uri="{FF2B5EF4-FFF2-40B4-BE49-F238E27FC236}">
                <a16:creationId xmlns:a16="http://schemas.microsoft.com/office/drawing/2014/main" id="{E110C240-E84A-BB4D-911E-3069CAF91AAB}"/>
              </a:ext>
            </a:extLst>
          </p:cNvPr>
          <p:cNvSpPr>
            <a:spLocks noGrp="1"/>
          </p:cNvSpPr>
          <p:nvPr>
            <p:ph type="body" sz="quarter" idx="19" hasCustomPrompt="1"/>
          </p:nvPr>
        </p:nvSpPr>
        <p:spPr>
          <a:xfrm>
            <a:off x="833176" y="1018950"/>
            <a:ext cx="10542706" cy="479900"/>
          </a:xfrm>
        </p:spPr>
        <p:txBody>
          <a:bodyPr lIns="0" tIns="0" rIns="0" bIns="0">
            <a:noAutofit/>
          </a:bodyPr>
          <a:lstStyle>
            <a:lvl1pPr marL="0" indent="0">
              <a:buNone/>
              <a:defRPr sz="2800" b="1">
                <a:solidFill>
                  <a:schemeClr val="accent6"/>
                </a:solidFill>
              </a:defRPr>
            </a:lvl1pPr>
          </a:lstStyle>
          <a:p>
            <a:pPr lvl="0"/>
            <a:r>
              <a:rPr lang="en-US" dirty="0"/>
              <a:t>Click to edit master title text</a:t>
            </a:r>
          </a:p>
        </p:txBody>
      </p:sp>
      <p:sp>
        <p:nvSpPr>
          <p:cNvPr id="3" name="Picture Placeholder 2">
            <a:extLst>
              <a:ext uri="{FF2B5EF4-FFF2-40B4-BE49-F238E27FC236}">
                <a16:creationId xmlns:a16="http://schemas.microsoft.com/office/drawing/2014/main" id="{611B2370-69F6-454B-ACB1-3BCDAE4D8D56}"/>
              </a:ext>
            </a:extLst>
          </p:cNvPr>
          <p:cNvSpPr>
            <a:spLocks noGrp="1"/>
          </p:cNvSpPr>
          <p:nvPr>
            <p:ph type="pic" sz="quarter" idx="20" hasCustomPrompt="1"/>
          </p:nvPr>
        </p:nvSpPr>
        <p:spPr>
          <a:xfrm>
            <a:off x="833175" y="1963738"/>
            <a:ext cx="7320225" cy="4217987"/>
          </a:xfrm>
          <a:solidFill>
            <a:schemeClr val="accent1"/>
          </a:solidFill>
        </p:spPr>
        <p:txBody>
          <a:bodyPr anchor="ctr">
            <a:normAutofit/>
          </a:bodyPr>
          <a:lstStyle>
            <a:lvl1pPr algn="ctr">
              <a:defRPr sz="1600"/>
            </a:lvl1pPr>
          </a:lstStyle>
          <a:p>
            <a:r>
              <a:rPr lang="en-US" dirty="0"/>
              <a:t>Click to insert image here</a:t>
            </a:r>
          </a:p>
        </p:txBody>
      </p:sp>
      <p:sp>
        <p:nvSpPr>
          <p:cNvPr id="12" name="Text Placeholder 11">
            <a:extLst>
              <a:ext uri="{FF2B5EF4-FFF2-40B4-BE49-F238E27FC236}">
                <a16:creationId xmlns:a16="http://schemas.microsoft.com/office/drawing/2014/main" id="{5485AAEB-729B-0E45-AA2A-8821D226E74F}"/>
              </a:ext>
            </a:extLst>
          </p:cNvPr>
          <p:cNvSpPr>
            <a:spLocks noGrp="1"/>
          </p:cNvSpPr>
          <p:nvPr>
            <p:ph type="body" sz="quarter" idx="14" hasCustomPrompt="1"/>
          </p:nvPr>
        </p:nvSpPr>
        <p:spPr>
          <a:xfrm>
            <a:off x="8960220" y="3888618"/>
            <a:ext cx="2389094" cy="479900"/>
          </a:xfrm>
        </p:spPr>
        <p:txBody>
          <a:bodyPr lIns="0" tIns="0" rIns="0" bIns="0">
            <a:noAutofit/>
          </a:bodyPr>
          <a:lstStyle>
            <a:lvl1pPr marL="0" indent="0">
              <a:buNone/>
              <a:defRPr sz="1600" b="1">
                <a:solidFill>
                  <a:schemeClr val="accent5"/>
                </a:solidFill>
              </a:defRPr>
            </a:lvl1pPr>
          </a:lstStyle>
          <a:p>
            <a:pPr lvl="0"/>
            <a:r>
              <a:rPr lang="en-US" dirty="0"/>
              <a:t>Click to edit master text style</a:t>
            </a:r>
          </a:p>
        </p:txBody>
      </p:sp>
      <p:sp>
        <p:nvSpPr>
          <p:cNvPr id="18" name="Text Placeholder 11">
            <a:extLst>
              <a:ext uri="{FF2B5EF4-FFF2-40B4-BE49-F238E27FC236}">
                <a16:creationId xmlns:a16="http://schemas.microsoft.com/office/drawing/2014/main" id="{3BA4E48D-7640-4648-AD2A-35EB9295CCF5}"/>
              </a:ext>
            </a:extLst>
          </p:cNvPr>
          <p:cNvSpPr>
            <a:spLocks noGrp="1"/>
          </p:cNvSpPr>
          <p:nvPr>
            <p:ph type="body" sz="quarter" idx="18" hasCustomPrompt="1"/>
          </p:nvPr>
        </p:nvSpPr>
        <p:spPr>
          <a:xfrm>
            <a:off x="8960220" y="5322378"/>
            <a:ext cx="2389094" cy="859760"/>
          </a:xfrm>
        </p:spPr>
        <p:txBody>
          <a:bodyPr lIns="0" tIns="0" rIns="0" bIns="0">
            <a:noAutofit/>
          </a:bodyPr>
          <a:lstStyle>
            <a:lvl1pPr marL="0" indent="0">
              <a:buNone/>
              <a:defRPr sz="1600">
                <a:solidFill>
                  <a:schemeClr val="accent5"/>
                </a:solidFill>
              </a:defRPr>
            </a:lvl1pPr>
          </a:lstStyle>
          <a:p>
            <a:pPr lvl="0"/>
            <a:r>
              <a:rPr lang="en-US" dirty="0"/>
              <a:t>Click to edit master text style</a:t>
            </a:r>
          </a:p>
        </p:txBody>
      </p:sp>
    </p:spTree>
    <p:extLst>
      <p:ext uri="{BB962C8B-B14F-4D97-AF65-F5344CB8AC3E}">
        <p14:creationId xmlns:p14="http://schemas.microsoft.com/office/powerpoint/2010/main" val="22694616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full-bleed Image, and Content">
    <p:spTree>
      <p:nvGrpSpPr>
        <p:cNvPr id="1" name=""/>
        <p:cNvGrpSpPr/>
        <p:nvPr/>
      </p:nvGrpSpPr>
      <p:grpSpPr>
        <a:xfrm>
          <a:off x="0" y="0"/>
          <a:ext cx="0" cy="0"/>
          <a:chOff x="0" y="0"/>
          <a:chExt cx="0" cy="0"/>
        </a:xfrm>
      </p:grpSpPr>
      <p:sp>
        <p:nvSpPr>
          <p:cNvPr id="26" name="Title 13">
            <a:extLst>
              <a:ext uri="{FF2B5EF4-FFF2-40B4-BE49-F238E27FC236}">
                <a16:creationId xmlns:a16="http://schemas.microsoft.com/office/drawing/2014/main" id="{3265DD9D-6018-7248-B068-226B5087E31A}"/>
              </a:ext>
            </a:extLst>
          </p:cNvPr>
          <p:cNvSpPr>
            <a:spLocks noGrp="1"/>
          </p:cNvSpPr>
          <p:nvPr>
            <p:ph type="title" hasCustomPrompt="1"/>
          </p:nvPr>
        </p:nvSpPr>
        <p:spPr>
          <a:xfrm>
            <a:off x="833175" y="528629"/>
            <a:ext cx="10540405" cy="479900"/>
          </a:xfrm>
        </p:spPr>
        <p:txBody>
          <a:bodyPr lIns="0" tIns="0" rIns="0" bIns="0" anchor="t">
            <a:noAutofit/>
          </a:bodyPr>
          <a:lstStyle>
            <a:lvl1pPr>
              <a:defRPr sz="3600" b="1">
                <a:solidFill>
                  <a:schemeClr val="accent5"/>
                </a:solidFill>
              </a:defRPr>
            </a:lvl1pPr>
          </a:lstStyle>
          <a:p>
            <a:r>
              <a:rPr lang="en-US" dirty="0"/>
              <a:t>Click to edit master title text</a:t>
            </a:r>
            <a:br>
              <a:rPr lang="en-US" dirty="0"/>
            </a:br>
            <a:endParaRPr lang="en-US" dirty="0"/>
          </a:p>
        </p:txBody>
      </p:sp>
      <p:sp>
        <p:nvSpPr>
          <p:cNvPr id="27" name="Text Placeholder 11">
            <a:extLst>
              <a:ext uri="{FF2B5EF4-FFF2-40B4-BE49-F238E27FC236}">
                <a16:creationId xmlns:a16="http://schemas.microsoft.com/office/drawing/2014/main" id="{2BB5A709-E25A-CC47-AE58-EC9F42EF1219}"/>
              </a:ext>
            </a:extLst>
          </p:cNvPr>
          <p:cNvSpPr>
            <a:spLocks noGrp="1"/>
          </p:cNvSpPr>
          <p:nvPr>
            <p:ph type="body" sz="quarter" idx="21" hasCustomPrompt="1"/>
          </p:nvPr>
        </p:nvSpPr>
        <p:spPr>
          <a:xfrm>
            <a:off x="833176" y="1018950"/>
            <a:ext cx="10540404" cy="479900"/>
          </a:xfrm>
        </p:spPr>
        <p:txBody>
          <a:bodyPr lIns="0" tIns="0" rIns="0" bIns="0">
            <a:noAutofit/>
          </a:bodyPr>
          <a:lstStyle>
            <a:lvl1pPr marL="0" indent="0">
              <a:buNone/>
              <a:defRPr sz="2800" b="1">
                <a:solidFill>
                  <a:schemeClr val="accent6"/>
                </a:solidFill>
              </a:defRPr>
            </a:lvl1pPr>
          </a:lstStyle>
          <a:p>
            <a:pPr lvl="0"/>
            <a:r>
              <a:rPr lang="en-US" dirty="0"/>
              <a:t>Click to edit master title text</a:t>
            </a:r>
          </a:p>
        </p:txBody>
      </p:sp>
      <p:sp>
        <p:nvSpPr>
          <p:cNvPr id="3" name="Picture Placeholder 2">
            <a:extLst>
              <a:ext uri="{FF2B5EF4-FFF2-40B4-BE49-F238E27FC236}">
                <a16:creationId xmlns:a16="http://schemas.microsoft.com/office/drawing/2014/main" id="{37BB3087-49AA-480C-A462-1133A6E7C6C7}"/>
              </a:ext>
            </a:extLst>
          </p:cNvPr>
          <p:cNvSpPr>
            <a:spLocks noGrp="1"/>
          </p:cNvSpPr>
          <p:nvPr>
            <p:ph type="pic" sz="quarter" idx="22" hasCustomPrompt="1"/>
          </p:nvPr>
        </p:nvSpPr>
        <p:spPr>
          <a:xfrm>
            <a:off x="-1" y="2066536"/>
            <a:ext cx="12188951" cy="4800602"/>
          </a:xfrm>
          <a:solidFill>
            <a:schemeClr val="accent1"/>
          </a:solidFill>
        </p:spPr>
        <p:txBody>
          <a:bodyPr anchor="ctr">
            <a:normAutofit/>
          </a:bodyPr>
          <a:lstStyle>
            <a:lvl1pPr algn="ctr">
              <a:defRPr sz="1600"/>
            </a:lvl1pPr>
          </a:lstStyle>
          <a:p>
            <a:r>
              <a:rPr lang="en-US" dirty="0"/>
              <a:t>Click to insert image here</a:t>
            </a:r>
          </a:p>
        </p:txBody>
      </p:sp>
      <p:sp>
        <p:nvSpPr>
          <p:cNvPr id="12" name="Text Placeholder 9">
            <a:extLst>
              <a:ext uri="{FF2B5EF4-FFF2-40B4-BE49-F238E27FC236}">
                <a16:creationId xmlns:a16="http://schemas.microsoft.com/office/drawing/2014/main" id="{60AF7B98-3554-234B-A9A0-828B8E3E8697}"/>
              </a:ext>
            </a:extLst>
          </p:cNvPr>
          <p:cNvSpPr>
            <a:spLocks noGrp="1"/>
          </p:cNvSpPr>
          <p:nvPr>
            <p:ph type="body" sz="quarter" idx="10" hasCustomPrompt="1"/>
          </p:nvPr>
        </p:nvSpPr>
        <p:spPr>
          <a:xfrm>
            <a:off x="0" y="2066537"/>
            <a:ext cx="6096000" cy="4800604"/>
          </a:xfrm>
          <a:solidFill>
            <a:srgbClr val="262626">
              <a:alpha val="61961"/>
            </a:srgbClr>
          </a:solidFill>
        </p:spPr>
        <p:txBody>
          <a:bodyPr lIns="1920240" tIns="274320" anchor="ctr" anchorCtr="0">
            <a:normAutofit/>
          </a:bodyPr>
          <a:lstStyle>
            <a:lvl1pPr marL="0" indent="0" algn="l">
              <a:lnSpc>
                <a:spcPct val="60000"/>
              </a:lnSpc>
              <a:buNone/>
              <a:defRPr sz="1600" b="0" i="0">
                <a:solidFill>
                  <a:schemeClr val="bg1"/>
                </a:solidFill>
                <a:latin typeface="+mn-lt"/>
                <a:cs typeface="Arial" panose="020B0604020202020204" pitchFamily="34" charset="0"/>
              </a:defRPr>
            </a:lvl1pPr>
          </a:lstStyle>
          <a:p>
            <a:pPr lvl="0"/>
            <a:r>
              <a:rPr lang="en-US" dirty="0"/>
              <a:t>Click to edit master</a:t>
            </a:r>
          </a:p>
          <a:p>
            <a:pPr lvl="0"/>
            <a:r>
              <a:rPr lang="en-US" dirty="0"/>
              <a:t>text style</a:t>
            </a:r>
          </a:p>
          <a:p>
            <a:pPr lvl="0"/>
            <a:endParaRPr lang="en-US" dirty="0"/>
          </a:p>
        </p:txBody>
      </p:sp>
    </p:spTree>
    <p:extLst>
      <p:ext uri="{BB962C8B-B14F-4D97-AF65-F5344CB8AC3E}">
        <p14:creationId xmlns:p14="http://schemas.microsoft.com/office/powerpoint/2010/main" val="6343080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3 Content Horizont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E667F-4D1E-EA4A-9BD5-F58C1A590CE7}"/>
              </a:ext>
            </a:extLst>
          </p:cNvPr>
          <p:cNvSpPr>
            <a:spLocks noGrp="1"/>
          </p:cNvSpPr>
          <p:nvPr>
            <p:ph type="title" hasCustomPrompt="1"/>
          </p:nvPr>
        </p:nvSpPr>
        <p:spPr>
          <a:xfrm>
            <a:off x="838199" y="566928"/>
            <a:ext cx="10537683" cy="862621"/>
          </a:xfrm>
        </p:spPr>
        <p:txBody>
          <a:bodyPr lIns="0" tIns="0" anchor="t">
            <a:normAutofit/>
          </a:bodyPr>
          <a:lstStyle>
            <a:lvl1pPr>
              <a:defRPr sz="2800" b="1">
                <a:solidFill>
                  <a:schemeClr val="accent5"/>
                </a:solidFill>
              </a:defRPr>
            </a:lvl1pPr>
          </a:lstStyle>
          <a:p>
            <a:r>
              <a:rPr lang="en-US" dirty="0"/>
              <a:t>Click to edit master title style</a:t>
            </a:r>
          </a:p>
        </p:txBody>
      </p:sp>
      <p:sp>
        <p:nvSpPr>
          <p:cNvPr id="4" name="Picture Placeholder 3">
            <a:extLst>
              <a:ext uri="{FF2B5EF4-FFF2-40B4-BE49-F238E27FC236}">
                <a16:creationId xmlns:a16="http://schemas.microsoft.com/office/drawing/2014/main" id="{FDA66A47-2551-47FC-AF11-56C9D8900AD8}"/>
              </a:ext>
            </a:extLst>
          </p:cNvPr>
          <p:cNvSpPr>
            <a:spLocks noGrp="1"/>
          </p:cNvSpPr>
          <p:nvPr>
            <p:ph type="pic" sz="quarter" idx="32" hasCustomPrompt="1"/>
          </p:nvPr>
        </p:nvSpPr>
        <p:spPr>
          <a:xfrm>
            <a:off x="2895600" y="2022680"/>
            <a:ext cx="3200400" cy="1225296"/>
          </a:xfrm>
          <a:solidFill>
            <a:schemeClr val="accent1"/>
          </a:solidFill>
          <a:ln w="12700">
            <a:solidFill>
              <a:schemeClr val="accent5"/>
            </a:solidFill>
          </a:ln>
        </p:spPr>
        <p:txBody>
          <a:bodyPr anchor="ctr">
            <a:normAutofit/>
          </a:bodyPr>
          <a:lstStyle>
            <a:lvl1pPr algn="ctr">
              <a:defRPr sz="1600"/>
            </a:lvl1pPr>
          </a:lstStyle>
          <a:p>
            <a:r>
              <a:rPr lang="en-US" dirty="0"/>
              <a:t>Click to insert image</a:t>
            </a:r>
          </a:p>
        </p:txBody>
      </p:sp>
      <p:sp>
        <p:nvSpPr>
          <p:cNvPr id="13" name="Text Placeholder 5">
            <a:extLst>
              <a:ext uri="{FF2B5EF4-FFF2-40B4-BE49-F238E27FC236}">
                <a16:creationId xmlns:a16="http://schemas.microsoft.com/office/drawing/2014/main" id="{46A8B312-3B12-4FB7-8207-99056B6249D0}"/>
              </a:ext>
            </a:extLst>
          </p:cNvPr>
          <p:cNvSpPr>
            <a:spLocks noGrp="1"/>
          </p:cNvSpPr>
          <p:nvPr>
            <p:ph type="body" sz="quarter" idx="35" hasCustomPrompt="1"/>
          </p:nvPr>
        </p:nvSpPr>
        <p:spPr>
          <a:xfrm>
            <a:off x="6107040" y="2022680"/>
            <a:ext cx="3200400" cy="1225296"/>
          </a:xfrm>
          <a:solidFill>
            <a:schemeClr val="accent5"/>
          </a:solidFill>
          <a:ln w="25400">
            <a:solidFill>
              <a:schemeClr val="accent5"/>
            </a:solidFill>
          </a:ln>
        </p:spPr>
        <p:txBody>
          <a:bodyPr lIns="438912" rIns="438912" anchor="ctr">
            <a:normAutofit/>
          </a:bodyPr>
          <a:lstStyle>
            <a:lvl1pPr marL="0" indent="0">
              <a:buFontTx/>
              <a:buNone/>
              <a:defRPr sz="1600">
                <a:solidFill>
                  <a:schemeClr val="bg1"/>
                </a:solidFill>
              </a:defRPr>
            </a:lvl1pPr>
          </a:lstStyle>
          <a:p>
            <a:r>
              <a:rPr lang="en-US" dirty="0">
                <a:solidFill>
                  <a:schemeClr val="bg1"/>
                </a:solidFill>
              </a:rPr>
              <a:t>Click to edit master text style</a:t>
            </a:r>
          </a:p>
        </p:txBody>
      </p:sp>
      <p:sp>
        <p:nvSpPr>
          <p:cNvPr id="15" name="Picture Placeholder 3">
            <a:extLst>
              <a:ext uri="{FF2B5EF4-FFF2-40B4-BE49-F238E27FC236}">
                <a16:creationId xmlns:a16="http://schemas.microsoft.com/office/drawing/2014/main" id="{1889AF3F-A262-4DE7-9C9F-D0730B47D914}"/>
              </a:ext>
            </a:extLst>
          </p:cNvPr>
          <p:cNvSpPr>
            <a:spLocks noGrp="1"/>
          </p:cNvSpPr>
          <p:nvPr>
            <p:ph type="pic" sz="quarter" idx="33" hasCustomPrompt="1"/>
          </p:nvPr>
        </p:nvSpPr>
        <p:spPr>
          <a:xfrm>
            <a:off x="2895600" y="3470340"/>
            <a:ext cx="3200400" cy="1225296"/>
          </a:xfrm>
          <a:solidFill>
            <a:schemeClr val="accent1"/>
          </a:solidFill>
          <a:ln w="12700">
            <a:solidFill>
              <a:schemeClr val="accent5"/>
            </a:solidFill>
          </a:ln>
        </p:spPr>
        <p:txBody>
          <a:bodyPr anchor="ctr">
            <a:normAutofit/>
          </a:bodyPr>
          <a:lstStyle>
            <a:lvl1pPr algn="ctr">
              <a:defRPr sz="1600"/>
            </a:lvl1pPr>
          </a:lstStyle>
          <a:p>
            <a:r>
              <a:rPr lang="en-US" dirty="0"/>
              <a:t>Click to insert image</a:t>
            </a:r>
          </a:p>
        </p:txBody>
      </p:sp>
      <p:sp>
        <p:nvSpPr>
          <p:cNvPr id="30" name="Text Placeholder 5">
            <a:extLst>
              <a:ext uri="{FF2B5EF4-FFF2-40B4-BE49-F238E27FC236}">
                <a16:creationId xmlns:a16="http://schemas.microsoft.com/office/drawing/2014/main" id="{43E97BC8-22E4-3141-9608-84A945A42A89}"/>
              </a:ext>
            </a:extLst>
          </p:cNvPr>
          <p:cNvSpPr>
            <a:spLocks noGrp="1"/>
          </p:cNvSpPr>
          <p:nvPr>
            <p:ph type="body" sz="quarter" idx="22" hasCustomPrompt="1"/>
          </p:nvPr>
        </p:nvSpPr>
        <p:spPr>
          <a:xfrm>
            <a:off x="6096000" y="3470340"/>
            <a:ext cx="3200400" cy="1225296"/>
          </a:xfrm>
          <a:solidFill>
            <a:schemeClr val="accent5"/>
          </a:solidFill>
          <a:ln w="25400">
            <a:solidFill>
              <a:schemeClr val="accent5"/>
            </a:solidFill>
          </a:ln>
        </p:spPr>
        <p:txBody>
          <a:bodyPr lIns="438912" rIns="438912" anchor="ctr">
            <a:normAutofit/>
          </a:bodyPr>
          <a:lstStyle>
            <a:lvl1pPr marL="0" indent="0">
              <a:buFontTx/>
              <a:buNone/>
              <a:defRPr sz="1600">
                <a:solidFill>
                  <a:schemeClr val="bg1"/>
                </a:solidFill>
              </a:defRPr>
            </a:lvl1pPr>
          </a:lstStyle>
          <a:p>
            <a:r>
              <a:rPr lang="en-US" dirty="0">
                <a:solidFill>
                  <a:schemeClr val="bg1"/>
                </a:solidFill>
              </a:rPr>
              <a:t>Click to edit master text style</a:t>
            </a:r>
          </a:p>
        </p:txBody>
      </p:sp>
      <p:sp>
        <p:nvSpPr>
          <p:cNvPr id="16" name="Picture Placeholder 3">
            <a:extLst>
              <a:ext uri="{FF2B5EF4-FFF2-40B4-BE49-F238E27FC236}">
                <a16:creationId xmlns:a16="http://schemas.microsoft.com/office/drawing/2014/main" id="{F4D375CF-42E3-43DD-814F-AC643A2908FE}"/>
              </a:ext>
            </a:extLst>
          </p:cNvPr>
          <p:cNvSpPr>
            <a:spLocks noGrp="1"/>
          </p:cNvSpPr>
          <p:nvPr>
            <p:ph type="pic" sz="quarter" idx="34" hasCustomPrompt="1"/>
          </p:nvPr>
        </p:nvSpPr>
        <p:spPr>
          <a:xfrm>
            <a:off x="2895600" y="4922214"/>
            <a:ext cx="3200400" cy="1225296"/>
          </a:xfrm>
          <a:solidFill>
            <a:schemeClr val="accent1"/>
          </a:solidFill>
          <a:ln w="12700">
            <a:solidFill>
              <a:schemeClr val="accent5"/>
            </a:solidFill>
          </a:ln>
        </p:spPr>
        <p:txBody>
          <a:bodyPr anchor="ctr">
            <a:normAutofit/>
          </a:bodyPr>
          <a:lstStyle>
            <a:lvl1pPr algn="ctr">
              <a:defRPr sz="1600"/>
            </a:lvl1pPr>
          </a:lstStyle>
          <a:p>
            <a:r>
              <a:rPr lang="en-US" dirty="0"/>
              <a:t>Click to insert image</a:t>
            </a:r>
          </a:p>
        </p:txBody>
      </p:sp>
      <p:sp>
        <p:nvSpPr>
          <p:cNvPr id="14" name="Text Placeholder 5">
            <a:extLst>
              <a:ext uri="{FF2B5EF4-FFF2-40B4-BE49-F238E27FC236}">
                <a16:creationId xmlns:a16="http://schemas.microsoft.com/office/drawing/2014/main" id="{1B752F2A-0251-4959-80B1-17743D2F9FE4}"/>
              </a:ext>
            </a:extLst>
          </p:cNvPr>
          <p:cNvSpPr>
            <a:spLocks noGrp="1"/>
          </p:cNvSpPr>
          <p:nvPr>
            <p:ph type="body" sz="quarter" idx="36" hasCustomPrompt="1"/>
          </p:nvPr>
        </p:nvSpPr>
        <p:spPr>
          <a:xfrm>
            <a:off x="6096000" y="4922214"/>
            <a:ext cx="3200400" cy="1225296"/>
          </a:xfrm>
          <a:solidFill>
            <a:schemeClr val="accent5"/>
          </a:solidFill>
          <a:ln w="25400">
            <a:solidFill>
              <a:schemeClr val="accent5"/>
            </a:solidFill>
          </a:ln>
        </p:spPr>
        <p:txBody>
          <a:bodyPr lIns="438912" rIns="438912" anchor="ctr">
            <a:normAutofit/>
          </a:bodyPr>
          <a:lstStyle>
            <a:lvl1pPr marL="0" indent="0">
              <a:buFontTx/>
              <a:buNone/>
              <a:defRPr sz="1600">
                <a:solidFill>
                  <a:schemeClr val="bg1"/>
                </a:solidFill>
              </a:defRPr>
            </a:lvl1pPr>
          </a:lstStyle>
          <a:p>
            <a:r>
              <a:rPr lang="en-US" dirty="0">
                <a:solidFill>
                  <a:schemeClr val="bg1"/>
                </a:solidFill>
              </a:rPr>
              <a:t>Click to edit master text style</a:t>
            </a:r>
          </a:p>
        </p:txBody>
      </p:sp>
      <p:sp>
        <p:nvSpPr>
          <p:cNvPr id="17" name="Slide Number Placeholder 16">
            <a:extLst>
              <a:ext uri="{FF2B5EF4-FFF2-40B4-BE49-F238E27FC236}">
                <a16:creationId xmlns:a16="http://schemas.microsoft.com/office/drawing/2014/main" id="{127BF259-DAF9-B243-B6F0-58E2A58BD7DC}"/>
              </a:ext>
            </a:extLst>
          </p:cNvPr>
          <p:cNvSpPr>
            <a:spLocks noGrp="1"/>
          </p:cNvSpPr>
          <p:nvPr>
            <p:ph type="sldNum" sz="quarter" idx="17"/>
          </p:nvPr>
        </p:nvSpPr>
        <p:spPr/>
        <p:txBody>
          <a:bodyPr/>
          <a:lstStyle>
            <a:lvl1pPr>
              <a:defRPr sz="1200"/>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43982300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1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3 column">
    <p:spTree>
      <p:nvGrpSpPr>
        <p:cNvPr id="1" name=""/>
        <p:cNvGrpSpPr/>
        <p:nvPr/>
      </p:nvGrpSpPr>
      <p:grpSpPr>
        <a:xfrm>
          <a:off x="0" y="0"/>
          <a:ext cx="0" cy="0"/>
          <a:chOff x="0" y="0"/>
          <a:chExt cx="0" cy="0"/>
        </a:xfrm>
      </p:grpSpPr>
      <p:sp>
        <p:nvSpPr>
          <p:cNvPr id="36" name="Title 13">
            <a:extLst>
              <a:ext uri="{FF2B5EF4-FFF2-40B4-BE49-F238E27FC236}">
                <a16:creationId xmlns:a16="http://schemas.microsoft.com/office/drawing/2014/main" id="{40DEA294-B1C6-9E48-A990-C4FC916393BE}"/>
              </a:ext>
            </a:extLst>
          </p:cNvPr>
          <p:cNvSpPr>
            <a:spLocks noGrp="1"/>
          </p:cNvSpPr>
          <p:nvPr>
            <p:ph type="title" hasCustomPrompt="1"/>
          </p:nvPr>
        </p:nvSpPr>
        <p:spPr>
          <a:xfrm>
            <a:off x="838199" y="566928"/>
            <a:ext cx="10537683" cy="873436"/>
          </a:xfrm>
        </p:spPr>
        <p:txBody>
          <a:bodyPr lIns="0" tIns="0" rIns="0" bIns="0" anchor="t">
            <a:noAutofit/>
          </a:bodyPr>
          <a:lstStyle>
            <a:lvl1pPr>
              <a:defRPr sz="2800" b="1">
                <a:solidFill>
                  <a:schemeClr val="accent5"/>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692A9031-5DBD-4AD9-9381-7F3F67DD857C}"/>
              </a:ext>
            </a:extLst>
          </p:cNvPr>
          <p:cNvSpPr>
            <a:spLocks noGrp="1"/>
          </p:cNvSpPr>
          <p:nvPr>
            <p:ph type="pic" sz="quarter" idx="31" hasCustomPrompt="1"/>
          </p:nvPr>
        </p:nvSpPr>
        <p:spPr>
          <a:xfrm>
            <a:off x="838200" y="2540000"/>
            <a:ext cx="3043238" cy="2711450"/>
          </a:xfrm>
          <a:solidFill>
            <a:schemeClr val="accent1"/>
          </a:solidFill>
        </p:spPr>
        <p:txBody>
          <a:bodyPr anchor="ctr">
            <a:normAutofit/>
          </a:bodyPr>
          <a:lstStyle>
            <a:lvl1pPr algn="ctr">
              <a:defRPr sz="1800"/>
            </a:lvl1pPr>
          </a:lstStyle>
          <a:p>
            <a:r>
              <a:rPr lang="en-US" dirty="0"/>
              <a:t>Click to insert image</a:t>
            </a:r>
          </a:p>
        </p:txBody>
      </p:sp>
      <p:sp>
        <p:nvSpPr>
          <p:cNvPr id="19" name="Text Placeholder 9">
            <a:extLst>
              <a:ext uri="{FF2B5EF4-FFF2-40B4-BE49-F238E27FC236}">
                <a16:creationId xmlns:a16="http://schemas.microsoft.com/office/drawing/2014/main" id="{89751D94-3DF3-A241-B368-55DC9BEF389C}"/>
              </a:ext>
            </a:extLst>
          </p:cNvPr>
          <p:cNvSpPr>
            <a:spLocks noGrp="1"/>
          </p:cNvSpPr>
          <p:nvPr>
            <p:ph type="body" sz="quarter" idx="30" hasCustomPrompt="1"/>
          </p:nvPr>
        </p:nvSpPr>
        <p:spPr>
          <a:xfrm>
            <a:off x="838197" y="4634096"/>
            <a:ext cx="3042684" cy="617685"/>
          </a:xfrm>
          <a:solidFill>
            <a:schemeClr val="accent4">
              <a:alpha val="90000"/>
            </a:schemeClr>
          </a:solidFill>
        </p:spPr>
        <p:txBody>
          <a:bodyPr lIns="91440" tIns="91440" anchor="ctr" anchorCtr="0">
            <a:normAutofit/>
          </a:bodyPr>
          <a:lstStyle>
            <a:lvl1pPr marL="0" indent="0" algn="ctr">
              <a:lnSpc>
                <a:spcPct val="60000"/>
              </a:lnSpc>
              <a:buNone/>
              <a:defRPr sz="1600" b="0" i="0">
                <a:solidFill>
                  <a:schemeClr val="bg1"/>
                </a:solidFill>
                <a:latin typeface="+mn-lt"/>
                <a:cs typeface="Arial" panose="020B0604020202020204" pitchFamily="34" charset="0"/>
              </a:defRPr>
            </a:lvl1pPr>
          </a:lstStyle>
          <a:p>
            <a:pPr lvl="0"/>
            <a:r>
              <a:rPr lang="en-US" dirty="0"/>
              <a:t>Click to edit master text style</a:t>
            </a:r>
          </a:p>
        </p:txBody>
      </p:sp>
      <p:sp>
        <p:nvSpPr>
          <p:cNvPr id="12" name="Picture Placeholder 2">
            <a:extLst>
              <a:ext uri="{FF2B5EF4-FFF2-40B4-BE49-F238E27FC236}">
                <a16:creationId xmlns:a16="http://schemas.microsoft.com/office/drawing/2014/main" id="{3B5A1782-324D-4E6F-B70F-B4AAAF5BE282}"/>
              </a:ext>
            </a:extLst>
          </p:cNvPr>
          <p:cNvSpPr>
            <a:spLocks noGrp="1"/>
          </p:cNvSpPr>
          <p:nvPr>
            <p:ph type="pic" sz="quarter" idx="32" hasCustomPrompt="1"/>
          </p:nvPr>
        </p:nvSpPr>
        <p:spPr>
          <a:xfrm>
            <a:off x="4600994" y="2540000"/>
            <a:ext cx="3043238" cy="2711450"/>
          </a:xfrm>
          <a:solidFill>
            <a:schemeClr val="accent1"/>
          </a:solidFill>
        </p:spPr>
        <p:txBody>
          <a:bodyPr anchor="ctr">
            <a:normAutofit/>
          </a:bodyPr>
          <a:lstStyle>
            <a:lvl1pPr algn="ctr">
              <a:defRPr sz="1800"/>
            </a:lvl1pPr>
          </a:lstStyle>
          <a:p>
            <a:r>
              <a:rPr lang="en-US" dirty="0"/>
              <a:t>Click to insert image</a:t>
            </a:r>
          </a:p>
        </p:txBody>
      </p:sp>
      <p:sp>
        <p:nvSpPr>
          <p:cNvPr id="16" name="Text Placeholder 9">
            <a:extLst>
              <a:ext uri="{FF2B5EF4-FFF2-40B4-BE49-F238E27FC236}">
                <a16:creationId xmlns:a16="http://schemas.microsoft.com/office/drawing/2014/main" id="{D02C2A04-A4DF-194D-9BF0-98BDCA834A87}"/>
              </a:ext>
            </a:extLst>
          </p:cNvPr>
          <p:cNvSpPr>
            <a:spLocks noGrp="1"/>
          </p:cNvSpPr>
          <p:nvPr>
            <p:ph type="body" sz="quarter" idx="29" hasCustomPrompt="1"/>
          </p:nvPr>
        </p:nvSpPr>
        <p:spPr>
          <a:xfrm>
            <a:off x="4601548" y="4634097"/>
            <a:ext cx="3042684" cy="617685"/>
          </a:xfrm>
          <a:solidFill>
            <a:schemeClr val="accent2">
              <a:alpha val="90000"/>
            </a:schemeClr>
          </a:solidFill>
        </p:spPr>
        <p:txBody>
          <a:bodyPr lIns="91440" tIns="91440" anchor="ctr" anchorCtr="0">
            <a:normAutofit/>
          </a:bodyPr>
          <a:lstStyle>
            <a:lvl1pPr marL="0" indent="0" algn="ctr">
              <a:lnSpc>
                <a:spcPct val="60000"/>
              </a:lnSpc>
              <a:buNone/>
              <a:defRPr sz="1600" b="0" i="0">
                <a:solidFill>
                  <a:schemeClr val="bg1"/>
                </a:solidFill>
                <a:latin typeface="+mn-lt"/>
                <a:cs typeface="Arial" panose="020B0604020202020204" pitchFamily="34" charset="0"/>
              </a:defRPr>
            </a:lvl1pPr>
          </a:lstStyle>
          <a:p>
            <a:pPr lvl="0"/>
            <a:r>
              <a:rPr lang="en-US" dirty="0"/>
              <a:t>Click to edit master text style</a:t>
            </a:r>
          </a:p>
        </p:txBody>
      </p:sp>
      <p:sp>
        <p:nvSpPr>
          <p:cNvPr id="13" name="Picture Placeholder 2">
            <a:extLst>
              <a:ext uri="{FF2B5EF4-FFF2-40B4-BE49-F238E27FC236}">
                <a16:creationId xmlns:a16="http://schemas.microsoft.com/office/drawing/2014/main" id="{D948B0B4-59DD-4F57-BC4D-AD690F1F9A8F}"/>
              </a:ext>
            </a:extLst>
          </p:cNvPr>
          <p:cNvSpPr>
            <a:spLocks noGrp="1"/>
          </p:cNvSpPr>
          <p:nvPr>
            <p:ph type="pic" sz="quarter" idx="33" hasCustomPrompt="1"/>
          </p:nvPr>
        </p:nvSpPr>
        <p:spPr>
          <a:xfrm>
            <a:off x="8310557" y="2540000"/>
            <a:ext cx="3043238" cy="2711450"/>
          </a:xfrm>
          <a:solidFill>
            <a:schemeClr val="accent1"/>
          </a:solidFill>
        </p:spPr>
        <p:txBody>
          <a:bodyPr anchor="ctr">
            <a:normAutofit/>
          </a:bodyPr>
          <a:lstStyle>
            <a:lvl1pPr algn="ctr">
              <a:defRPr sz="1800"/>
            </a:lvl1pPr>
          </a:lstStyle>
          <a:p>
            <a:r>
              <a:rPr lang="en-US" dirty="0"/>
              <a:t>Click to insert image</a:t>
            </a:r>
          </a:p>
        </p:txBody>
      </p:sp>
      <p:sp>
        <p:nvSpPr>
          <p:cNvPr id="15" name="Text Placeholder 9">
            <a:extLst>
              <a:ext uri="{FF2B5EF4-FFF2-40B4-BE49-F238E27FC236}">
                <a16:creationId xmlns:a16="http://schemas.microsoft.com/office/drawing/2014/main" id="{910F1566-2F10-C94E-A440-3BE6863E4147}"/>
              </a:ext>
            </a:extLst>
          </p:cNvPr>
          <p:cNvSpPr>
            <a:spLocks noGrp="1"/>
          </p:cNvSpPr>
          <p:nvPr>
            <p:ph type="body" sz="quarter" idx="10" hasCustomPrompt="1"/>
          </p:nvPr>
        </p:nvSpPr>
        <p:spPr>
          <a:xfrm>
            <a:off x="8311111" y="4636714"/>
            <a:ext cx="3042684" cy="617685"/>
          </a:xfrm>
          <a:solidFill>
            <a:schemeClr val="accent3">
              <a:alpha val="90000"/>
            </a:schemeClr>
          </a:solidFill>
        </p:spPr>
        <p:txBody>
          <a:bodyPr lIns="91440" tIns="91440" anchor="ctr" anchorCtr="0">
            <a:normAutofit/>
          </a:bodyPr>
          <a:lstStyle>
            <a:lvl1pPr marL="0" indent="0" algn="ctr">
              <a:lnSpc>
                <a:spcPct val="60000"/>
              </a:lnSpc>
              <a:buNone/>
              <a:defRPr sz="1600" b="0" i="0">
                <a:solidFill>
                  <a:schemeClr val="bg1"/>
                </a:solidFill>
                <a:latin typeface="+mn-lt"/>
                <a:cs typeface="Arial" panose="020B0604020202020204" pitchFamily="34" charset="0"/>
              </a:defRPr>
            </a:lvl1pPr>
          </a:lstStyle>
          <a:p>
            <a:pPr lvl="0"/>
            <a:r>
              <a:rPr lang="en-US" dirty="0"/>
              <a:t>Click to edit master text style</a:t>
            </a:r>
          </a:p>
        </p:txBody>
      </p:sp>
      <p:sp>
        <p:nvSpPr>
          <p:cNvPr id="17" name="Slide Number Placeholder 16">
            <a:extLst>
              <a:ext uri="{FF2B5EF4-FFF2-40B4-BE49-F238E27FC236}">
                <a16:creationId xmlns:a16="http://schemas.microsoft.com/office/drawing/2014/main" id="{127BF259-DAF9-B243-B6F0-58E2A58BD7DC}"/>
              </a:ext>
            </a:extLst>
          </p:cNvPr>
          <p:cNvSpPr>
            <a:spLocks noGrp="1"/>
          </p:cNvSpPr>
          <p:nvPr>
            <p:ph type="sldNum" sz="quarter" idx="17"/>
          </p:nvPr>
        </p:nvSpPr>
        <p:spPr/>
        <p:txBody>
          <a:bodyPr/>
          <a:lstStyle>
            <a:lvl1pPr>
              <a:defRPr sz="1200"/>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40870786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9" name="Title 13">
            <a:extLst>
              <a:ext uri="{FF2B5EF4-FFF2-40B4-BE49-F238E27FC236}">
                <a16:creationId xmlns:a16="http://schemas.microsoft.com/office/drawing/2014/main" id="{61830361-A194-9F4E-999F-05BDD53E56D9}"/>
              </a:ext>
            </a:extLst>
          </p:cNvPr>
          <p:cNvSpPr>
            <a:spLocks noGrp="1"/>
          </p:cNvSpPr>
          <p:nvPr>
            <p:ph type="title" hasCustomPrompt="1"/>
          </p:nvPr>
        </p:nvSpPr>
        <p:spPr>
          <a:xfrm>
            <a:off x="838199" y="566928"/>
            <a:ext cx="10537683" cy="873436"/>
          </a:xfrm>
        </p:spPr>
        <p:txBody>
          <a:bodyPr lIns="0" tIns="0" rIns="0" bIns="0" anchor="t">
            <a:noAutofit/>
          </a:bodyPr>
          <a:lstStyle>
            <a:lvl1pPr>
              <a:defRPr sz="2800" b="1">
                <a:solidFill>
                  <a:schemeClr val="accent5"/>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EF09F5E-ECB4-4608-BAD6-3C0B906FBC10}"/>
              </a:ext>
            </a:extLst>
          </p:cNvPr>
          <p:cNvSpPr>
            <a:spLocks noGrp="1"/>
          </p:cNvSpPr>
          <p:nvPr>
            <p:ph sz="quarter" idx="25" hasCustomPrompt="1"/>
          </p:nvPr>
        </p:nvSpPr>
        <p:spPr>
          <a:xfrm>
            <a:off x="1968500" y="1780031"/>
            <a:ext cx="3225800" cy="3930207"/>
          </a:xfrm>
          <a:solidFill>
            <a:schemeClr val="accent1"/>
          </a:solidFill>
        </p:spPr>
        <p:txBody>
          <a:bodyPr anchor="ctr">
            <a:normAutofit/>
          </a:bodyPr>
          <a:lstStyle>
            <a:lvl1pPr algn="ctr">
              <a:defRPr sz="1600"/>
            </a:lvl1pPr>
          </a:lstStyle>
          <a:p>
            <a:pPr lvl="0"/>
            <a:r>
              <a:rPr lang="en-US" dirty="0"/>
              <a:t>Click to insert image or graphic here</a:t>
            </a:r>
          </a:p>
        </p:txBody>
      </p:sp>
      <p:sp>
        <p:nvSpPr>
          <p:cNvPr id="10" name="Content Placeholder 2">
            <a:extLst>
              <a:ext uri="{FF2B5EF4-FFF2-40B4-BE49-F238E27FC236}">
                <a16:creationId xmlns:a16="http://schemas.microsoft.com/office/drawing/2014/main" id="{D31456E2-715C-4D0E-AEC1-EDCEF7EFE170}"/>
              </a:ext>
            </a:extLst>
          </p:cNvPr>
          <p:cNvSpPr>
            <a:spLocks noGrp="1"/>
          </p:cNvSpPr>
          <p:nvPr>
            <p:ph sz="quarter" idx="26" hasCustomPrompt="1"/>
          </p:nvPr>
        </p:nvSpPr>
        <p:spPr>
          <a:xfrm>
            <a:off x="6997700" y="1779475"/>
            <a:ext cx="3225800" cy="3930207"/>
          </a:xfrm>
          <a:solidFill>
            <a:schemeClr val="accent1"/>
          </a:solidFill>
        </p:spPr>
        <p:txBody>
          <a:bodyPr anchor="ctr">
            <a:normAutofit/>
          </a:bodyPr>
          <a:lstStyle>
            <a:lvl1pPr algn="ctr">
              <a:defRPr sz="1600"/>
            </a:lvl1pPr>
          </a:lstStyle>
          <a:p>
            <a:pPr lvl="0"/>
            <a:r>
              <a:rPr lang="en-US" dirty="0"/>
              <a:t>Click to insert image or graphic here</a:t>
            </a:r>
          </a:p>
        </p:txBody>
      </p:sp>
      <p:sp>
        <p:nvSpPr>
          <p:cNvPr id="17" name="Slide Number Placeholder 16">
            <a:extLst>
              <a:ext uri="{FF2B5EF4-FFF2-40B4-BE49-F238E27FC236}">
                <a16:creationId xmlns:a16="http://schemas.microsoft.com/office/drawing/2014/main" id="{127BF259-DAF9-B243-B6F0-58E2A58BD7DC}"/>
              </a:ext>
            </a:extLst>
          </p:cNvPr>
          <p:cNvSpPr>
            <a:spLocks noGrp="1"/>
          </p:cNvSpPr>
          <p:nvPr>
            <p:ph type="sldNum" sz="quarter" idx="17"/>
          </p:nvPr>
        </p:nvSpPr>
        <p:spPr/>
        <p:txBody>
          <a:bodyPr/>
          <a:lstStyle>
            <a:lvl1pPr>
              <a:defRPr sz="1200"/>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5847446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6BEBC398-0B32-5D4C-8F8E-8DA17BC07AAF}"/>
              </a:ext>
            </a:extLst>
          </p:cNvPr>
          <p:cNvSpPr>
            <a:spLocks noGrp="1"/>
          </p:cNvSpPr>
          <p:nvPr>
            <p:ph type="title" hasCustomPrompt="1"/>
          </p:nvPr>
        </p:nvSpPr>
        <p:spPr>
          <a:xfrm>
            <a:off x="838199" y="566928"/>
            <a:ext cx="10537683" cy="873436"/>
          </a:xfrm>
        </p:spPr>
        <p:txBody>
          <a:bodyPr lIns="0" tIns="0" rIns="0" bIns="0" anchor="t">
            <a:noAutofit/>
          </a:bodyPr>
          <a:lstStyle>
            <a:lvl1pPr>
              <a:defRPr sz="2800" b="1">
                <a:solidFill>
                  <a:schemeClr val="accent5"/>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D7252D11-D0BD-46AC-942A-A7F84C34C1CC}"/>
              </a:ext>
            </a:extLst>
          </p:cNvPr>
          <p:cNvSpPr>
            <a:spLocks noGrp="1"/>
          </p:cNvSpPr>
          <p:nvPr>
            <p:ph sz="quarter" idx="24" hasCustomPrompt="1"/>
          </p:nvPr>
        </p:nvSpPr>
        <p:spPr>
          <a:xfrm>
            <a:off x="838199" y="1780031"/>
            <a:ext cx="10537683" cy="4576318"/>
          </a:xfrm>
          <a:solidFill>
            <a:schemeClr val="accent1"/>
          </a:solidFill>
        </p:spPr>
        <p:txBody>
          <a:bodyPr anchor="ctr">
            <a:normAutofit/>
          </a:bodyPr>
          <a:lstStyle>
            <a:lvl1pPr algn="ctr">
              <a:defRPr sz="1800"/>
            </a:lvl1pPr>
          </a:lstStyle>
          <a:p>
            <a:pPr lvl="0"/>
            <a:r>
              <a:rPr lang="en-US" dirty="0"/>
              <a:t>Click to insert image or graphic here</a:t>
            </a:r>
          </a:p>
        </p:txBody>
      </p:sp>
      <p:sp>
        <p:nvSpPr>
          <p:cNvPr id="17" name="Slide Number Placeholder 16">
            <a:extLst>
              <a:ext uri="{FF2B5EF4-FFF2-40B4-BE49-F238E27FC236}">
                <a16:creationId xmlns:a16="http://schemas.microsoft.com/office/drawing/2014/main" id="{127BF259-DAF9-B243-B6F0-58E2A58BD7DC}"/>
              </a:ext>
            </a:extLst>
          </p:cNvPr>
          <p:cNvSpPr>
            <a:spLocks noGrp="1"/>
          </p:cNvSpPr>
          <p:nvPr>
            <p:ph type="sldNum" sz="quarter" idx="17"/>
          </p:nvPr>
        </p:nvSpPr>
        <p:spPr/>
        <p:txBody>
          <a:bodyPr/>
          <a:lstStyle>
            <a:lvl1pPr>
              <a:defRPr sz="1200">
                <a:latin typeface="+mn-lt"/>
              </a:defRPr>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405431728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0269070-4807-43E2-A9DF-90767C93C775}"/>
              </a:ext>
            </a:extLst>
          </p:cNvPr>
          <p:cNvSpPr>
            <a:spLocks noGrp="1"/>
          </p:cNvSpPr>
          <p:nvPr>
            <p:ph type="pic" sz="quarter" idx="15" hasCustomPrompt="1"/>
          </p:nvPr>
        </p:nvSpPr>
        <p:spPr>
          <a:xfrm>
            <a:off x="0" y="0"/>
            <a:ext cx="12207239" cy="6858000"/>
          </a:xfrm>
          <a:solidFill>
            <a:schemeClr val="accent1"/>
          </a:solidFill>
        </p:spPr>
        <p:txBody>
          <a:bodyPr tIns="2560320" anchor="ctr">
            <a:noAutofit/>
          </a:bodyPr>
          <a:lstStyle>
            <a:lvl1pPr algn="ctr">
              <a:defRPr sz="1800"/>
            </a:lvl1pPr>
          </a:lstStyle>
          <a:p>
            <a:r>
              <a:rPr lang="en-US" dirty="0"/>
              <a:t>Click to insert image here</a:t>
            </a:r>
          </a:p>
          <a:p>
            <a:endParaRPr lang="en-US" dirty="0"/>
          </a:p>
        </p:txBody>
      </p:sp>
      <p:sp>
        <p:nvSpPr>
          <p:cNvPr id="6" name="Text Placeholder 9">
            <a:extLst>
              <a:ext uri="{FF2B5EF4-FFF2-40B4-BE49-F238E27FC236}">
                <a16:creationId xmlns:a16="http://schemas.microsoft.com/office/drawing/2014/main" id="{B95A5A22-1295-5A4C-BEED-CDAAB6B38DA8}"/>
              </a:ext>
            </a:extLst>
          </p:cNvPr>
          <p:cNvSpPr>
            <a:spLocks noGrp="1"/>
          </p:cNvSpPr>
          <p:nvPr>
            <p:ph type="body" sz="quarter" idx="14" hasCustomPrompt="1"/>
          </p:nvPr>
        </p:nvSpPr>
        <p:spPr>
          <a:xfrm>
            <a:off x="-11574" y="-11151"/>
            <a:ext cx="12207240" cy="3429000"/>
          </a:xfrm>
          <a:solidFill>
            <a:srgbClr val="262626">
              <a:alpha val="61961"/>
            </a:srgbClr>
          </a:solidFill>
          <a:ln>
            <a:noFill/>
          </a:ln>
        </p:spPr>
        <p:txBody>
          <a:bodyPr lIns="868680" tIns="2057400" bIns="91440" anchor="t" anchorCtr="0">
            <a:normAutofit/>
          </a:bodyPr>
          <a:lstStyle>
            <a:lvl1pPr marL="0" marR="0" indent="0" algn="l" defTabSz="914400" rtl="0" eaLnBrk="1" fontAlgn="auto" latinLnBrk="0" hangingPunct="1">
              <a:lnSpc>
                <a:spcPct val="60000"/>
              </a:lnSpc>
              <a:spcBef>
                <a:spcPts val="1000"/>
              </a:spcBef>
              <a:spcAft>
                <a:spcPts val="0"/>
              </a:spcAft>
              <a:buClrTx/>
              <a:buSzTx/>
              <a:buFontTx/>
              <a:buNone/>
              <a:tabLst/>
              <a:defRPr sz="1600" b="0" i="0">
                <a:solidFill>
                  <a:schemeClr val="bg1"/>
                </a:solidFill>
                <a:latin typeface="+mn-lt"/>
                <a:cs typeface="Arial" panose="020B0604020202020204" pitchFamily="34" charset="0"/>
              </a:defRPr>
            </a:lvl1pPr>
          </a:lstStyle>
          <a:p>
            <a:pPr lvl="0"/>
            <a:r>
              <a:rPr lang="en-US" dirty="0"/>
              <a:t>Click to exit master text style</a:t>
            </a:r>
          </a:p>
        </p:txBody>
      </p:sp>
      <p:sp>
        <p:nvSpPr>
          <p:cNvPr id="2" name="Title 1">
            <a:extLst>
              <a:ext uri="{FF2B5EF4-FFF2-40B4-BE49-F238E27FC236}">
                <a16:creationId xmlns:a16="http://schemas.microsoft.com/office/drawing/2014/main" id="{AEDEBD28-F38A-B644-853D-75CBD6A9F711}"/>
              </a:ext>
            </a:extLst>
          </p:cNvPr>
          <p:cNvSpPr>
            <a:spLocks noGrp="1"/>
          </p:cNvSpPr>
          <p:nvPr>
            <p:ph type="title" hasCustomPrompt="1"/>
          </p:nvPr>
        </p:nvSpPr>
        <p:spPr>
          <a:xfrm>
            <a:off x="838200" y="565847"/>
            <a:ext cx="10515600" cy="1062232"/>
          </a:xfrm>
        </p:spPr>
        <p:txBody>
          <a:bodyPr lIns="0" tIns="0" rIns="0" bIns="0" anchor="t">
            <a:normAutofit/>
          </a:bodyPr>
          <a:lstStyle>
            <a:lvl1pPr>
              <a:defRPr sz="2800">
                <a:solidFill>
                  <a:schemeClr val="bg1"/>
                </a:solidFill>
              </a:defRPr>
            </a:lvl1pPr>
          </a:lstStyle>
          <a:p>
            <a:r>
              <a:rPr lang="en-US" dirty="0"/>
              <a:t>Click to edit master title style</a:t>
            </a:r>
          </a:p>
        </p:txBody>
      </p:sp>
      <p:sp>
        <p:nvSpPr>
          <p:cNvPr id="7" name="TextBox 6">
            <a:extLst>
              <a:ext uri="{FF2B5EF4-FFF2-40B4-BE49-F238E27FC236}">
                <a16:creationId xmlns:a16="http://schemas.microsoft.com/office/drawing/2014/main" id="{C3B6C998-067D-F24C-8880-399DE7EC60CF}"/>
              </a:ext>
            </a:extLst>
          </p:cNvPr>
          <p:cNvSpPr txBox="1"/>
          <p:nvPr userDrawn="1"/>
        </p:nvSpPr>
        <p:spPr>
          <a:xfrm>
            <a:off x="3340444" y="5935091"/>
            <a:ext cx="5511112" cy="523220"/>
          </a:xfrm>
          <a:prstGeom prst="rect">
            <a:avLst/>
          </a:prstGeom>
          <a:solidFill>
            <a:schemeClr val="bg1">
              <a:alpha val="0"/>
            </a:schemeClr>
          </a:solidFill>
        </p:spPr>
        <p:txBody>
          <a:bodyPr wrap="square" rtlCol="0">
            <a:spAutoFit/>
          </a:bodyPr>
          <a:lstStyle/>
          <a:p>
            <a:pPr algn="ctr"/>
            <a:r>
              <a:rPr lang="en-US" sz="2800" b="1" dirty="0">
                <a:solidFill>
                  <a:schemeClr val="accent5"/>
                </a:solidFill>
                <a:latin typeface="+mn-lt"/>
                <a:cs typeface="Arial" panose="020B0604020202020204" pitchFamily="34" charset="0"/>
              </a:rPr>
              <a:t>Click to edit master text style</a:t>
            </a:r>
          </a:p>
        </p:txBody>
      </p:sp>
    </p:spTree>
    <p:extLst>
      <p:ext uri="{BB962C8B-B14F-4D97-AF65-F5344CB8AC3E}">
        <p14:creationId xmlns:p14="http://schemas.microsoft.com/office/powerpoint/2010/main" val="65470846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13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EFD44-3E18-544B-BBAC-DCBF5F125EA3}"/>
              </a:ext>
            </a:extLst>
          </p:cNvPr>
          <p:cNvSpPr>
            <a:spLocks noGrp="1"/>
          </p:cNvSpPr>
          <p:nvPr>
            <p:ph type="title" hasCustomPrompt="1"/>
          </p:nvPr>
        </p:nvSpPr>
        <p:spPr>
          <a:xfrm>
            <a:off x="838200" y="569494"/>
            <a:ext cx="10515600" cy="911595"/>
          </a:xfrm>
        </p:spPr>
        <p:txBody>
          <a:bodyPr lIns="0" tIns="0" rIns="0" bIns="0" anchor="t">
            <a:normAutofit/>
          </a:bodyPr>
          <a:lstStyle>
            <a:lvl1pPr>
              <a:defRPr sz="2800">
                <a:solidFill>
                  <a:schemeClr val="accent6"/>
                </a:solidFill>
              </a:defRPr>
            </a:lvl1pPr>
          </a:lstStyle>
          <a:p>
            <a:r>
              <a:rPr lang="en-US" dirty="0"/>
              <a:t>Click to edit master title style</a:t>
            </a:r>
          </a:p>
        </p:txBody>
      </p:sp>
      <p:sp>
        <p:nvSpPr>
          <p:cNvPr id="7" name="Picture Placeholder 2">
            <a:extLst>
              <a:ext uri="{FF2B5EF4-FFF2-40B4-BE49-F238E27FC236}">
                <a16:creationId xmlns:a16="http://schemas.microsoft.com/office/drawing/2014/main" id="{E69AB53E-6566-42B1-A87A-589EE239D5AA}"/>
              </a:ext>
            </a:extLst>
          </p:cNvPr>
          <p:cNvSpPr>
            <a:spLocks noGrp="1"/>
          </p:cNvSpPr>
          <p:nvPr>
            <p:ph type="pic" sz="quarter" idx="20" hasCustomPrompt="1"/>
          </p:nvPr>
        </p:nvSpPr>
        <p:spPr>
          <a:xfrm>
            <a:off x="833175" y="1963738"/>
            <a:ext cx="6759223" cy="4217987"/>
          </a:xfrm>
          <a:solidFill>
            <a:schemeClr val="accent1"/>
          </a:solidFill>
        </p:spPr>
        <p:txBody>
          <a:bodyPr anchor="ctr">
            <a:normAutofit/>
          </a:bodyPr>
          <a:lstStyle>
            <a:lvl1pPr algn="ctr">
              <a:defRPr sz="1600"/>
            </a:lvl1pPr>
          </a:lstStyle>
          <a:p>
            <a:r>
              <a:rPr lang="en-US" dirty="0"/>
              <a:t>Click to insert image here</a:t>
            </a:r>
          </a:p>
        </p:txBody>
      </p:sp>
      <p:sp>
        <p:nvSpPr>
          <p:cNvPr id="20" name="Text Placeholder 11">
            <a:extLst>
              <a:ext uri="{FF2B5EF4-FFF2-40B4-BE49-F238E27FC236}">
                <a16:creationId xmlns:a16="http://schemas.microsoft.com/office/drawing/2014/main" id="{FD3509C8-7877-6946-8CE5-00F7B9552E07}"/>
              </a:ext>
            </a:extLst>
          </p:cNvPr>
          <p:cNvSpPr>
            <a:spLocks noGrp="1"/>
          </p:cNvSpPr>
          <p:nvPr>
            <p:ph type="body" sz="quarter" idx="24" hasCustomPrompt="1"/>
          </p:nvPr>
        </p:nvSpPr>
        <p:spPr>
          <a:xfrm>
            <a:off x="8432800" y="3725227"/>
            <a:ext cx="2919113" cy="1835313"/>
          </a:xfrm>
        </p:spPr>
        <p:txBody>
          <a:bodyPr lIns="0" tIns="0" rIns="0" bIns="0">
            <a:noAutofit/>
          </a:bodyPr>
          <a:lstStyle>
            <a:lvl1pPr marL="0" indent="0">
              <a:lnSpc>
                <a:spcPct val="90000"/>
              </a:lnSpc>
              <a:buNone/>
              <a:defRPr sz="1600" b="0">
                <a:solidFill>
                  <a:schemeClr val="accent5"/>
                </a:solidFill>
              </a:defRPr>
            </a:lvl1pPr>
          </a:lstStyle>
          <a:p>
            <a:pPr lvl="0"/>
            <a:r>
              <a:rPr lang="en-US" dirty="0"/>
              <a:t>Click to edit master text style</a:t>
            </a:r>
          </a:p>
        </p:txBody>
      </p:sp>
      <p:sp>
        <p:nvSpPr>
          <p:cNvPr id="19" name="Text Placeholder 11">
            <a:extLst>
              <a:ext uri="{FF2B5EF4-FFF2-40B4-BE49-F238E27FC236}">
                <a16:creationId xmlns:a16="http://schemas.microsoft.com/office/drawing/2014/main" id="{46EC1DFF-6B7A-4C4C-9BDC-76D1FE8DD60B}"/>
              </a:ext>
            </a:extLst>
          </p:cNvPr>
          <p:cNvSpPr>
            <a:spLocks noGrp="1"/>
          </p:cNvSpPr>
          <p:nvPr>
            <p:ph type="body" sz="quarter" idx="23" hasCustomPrompt="1"/>
          </p:nvPr>
        </p:nvSpPr>
        <p:spPr>
          <a:xfrm>
            <a:off x="8432800" y="5692068"/>
            <a:ext cx="2919113" cy="532753"/>
          </a:xfrm>
        </p:spPr>
        <p:txBody>
          <a:bodyPr lIns="0" tIns="0" rIns="0" bIns="0" anchor="b">
            <a:noAutofit/>
          </a:bodyPr>
          <a:lstStyle>
            <a:lvl1pPr marL="0" indent="0">
              <a:lnSpc>
                <a:spcPct val="90000"/>
              </a:lnSpc>
              <a:buNone/>
              <a:defRPr sz="2000" b="1">
                <a:solidFill>
                  <a:schemeClr val="accent5"/>
                </a:solidFill>
              </a:defRPr>
            </a:lvl1pPr>
          </a:lstStyle>
          <a:p>
            <a:pPr lvl="0"/>
            <a:r>
              <a:rPr lang="en-US" dirty="0"/>
              <a:t>Click to edit master text style</a:t>
            </a:r>
          </a:p>
        </p:txBody>
      </p:sp>
      <p:sp>
        <p:nvSpPr>
          <p:cNvPr id="17" name="Slide Number Placeholder 16">
            <a:extLst>
              <a:ext uri="{FF2B5EF4-FFF2-40B4-BE49-F238E27FC236}">
                <a16:creationId xmlns:a16="http://schemas.microsoft.com/office/drawing/2014/main" id="{127BF259-DAF9-B243-B6F0-58E2A58BD7DC}"/>
              </a:ext>
            </a:extLst>
          </p:cNvPr>
          <p:cNvSpPr>
            <a:spLocks noGrp="1"/>
          </p:cNvSpPr>
          <p:nvPr>
            <p:ph type="sldNum" sz="quarter" idx="17"/>
          </p:nvPr>
        </p:nvSpPr>
        <p:spPr/>
        <p:txBody>
          <a:bodyPr/>
          <a:lstStyle>
            <a:lvl1pPr>
              <a:defRPr sz="1200">
                <a:latin typeface="+mn-lt"/>
                <a:cs typeface="Arial" panose="020B0604020202020204" pitchFamily="34" charset="0"/>
              </a:defRPr>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210505390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4DDE9C-955A-40E0-AEDB-57EE5B377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C8092AA-470A-438D-B06A-389D4965D1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2F0C0FCC-269D-49E4-B1A8-2F5D9EEA56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n-lt"/>
                <a:cs typeface="Arial" panose="020B0604020202020204" pitchFamily="34" charset="0"/>
              </a:defRPr>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144172431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78" r:id="rId4"/>
    <p:sldLayoutId id="2147483679" r:id="rId5"/>
    <p:sldLayoutId id="2147483680" r:id="rId6"/>
    <p:sldLayoutId id="2147483682" r:id="rId7"/>
    <p:sldLayoutId id="2147483687" r:id="rId8"/>
    <p:sldLayoutId id="2147483686" r:id="rId9"/>
    <p:sldLayoutId id="2147483681" r:id="rId10"/>
  </p:sldLayoutIdLst>
  <p:hf hd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Tx/>
        <a:buNone/>
        <a:defRPr sz="2800" kern="1200">
          <a:solidFill>
            <a:schemeClr val="tx1"/>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Tx/>
        <a:buNone/>
        <a:defRPr sz="2400" kern="1200">
          <a:solidFill>
            <a:schemeClr val="tx1"/>
          </a:solidFill>
          <a:latin typeface="+mn-lt"/>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2000" kern="1200">
          <a:solidFill>
            <a:schemeClr val="tx1"/>
          </a:solidFill>
          <a:latin typeface="+mn-lt"/>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1800" kern="1200">
          <a:solidFill>
            <a:schemeClr val="tx1"/>
          </a:solidFill>
          <a:latin typeface="+mn-lt"/>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18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07B3ABE-AF27-C60F-D109-F8F0AFBEE5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162"/>
          <a:stretch/>
        </p:blipFill>
        <p:spPr bwMode="auto">
          <a:xfrm>
            <a:off x="0" y="2057396"/>
            <a:ext cx="12192000" cy="7059096"/>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4D76E574-6F12-2143-ACF1-0D21437251FC}"/>
              </a:ext>
            </a:extLst>
          </p:cNvPr>
          <p:cNvSpPr>
            <a:spLocks noGrp="1"/>
          </p:cNvSpPr>
          <p:nvPr>
            <p:ph type="title"/>
          </p:nvPr>
        </p:nvSpPr>
        <p:spPr/>
        <p:txBody>
          <a:bodyPr/>
          <a:lstStyle/>
          <a:p>
            <a:r>
              <a:rPr lang="en-US" dirty="0"/>
              <a:t>Get Outside Alliance</a:t>
            </a:r>
          </a:p>
        </p:txBody>
      </p:sp>
      <p:sp>
        <p:nvSpPr>
          <p:cNvPr id="4" name="Text Placeholder 3">
            <a:extLst>
              <a:ext uri="{FF2B5EF4-FFF2-40B4-BE49-F238E27FC236}">
                <a16:creationId xmlns:a16="http://schemas.microsoft.com/office/drawing/2014/main" id="{6DA12B50-D0A7-6B4C-AB28-27EC387C517A}"/>
              </a:ext>
            </a:extLst>
          </p:cNvPr>
          <p:cNvSpPr>
            <a:spLocks noGrp="1"/>
          </p:cNvSpPr>
          <p:nvPr>
            <p:ph type="body" sz="quarter" idx="21"/>
          </p:nvPr>
        </p:nvSpPr>
        <p:spPr/>
        <p:txBody>
          <a:bodyPr/>
          <a:lstStyle/>
          <a:p>
            <a:r>
              <a:rPr lang="en-US" dirty="0"/>
              <a:t>Web app dashboard</a:t>
            </a:r>
          </a:p>
          <a:p>
            <a:endParaRPr lang="en-US" dirty="0"/>
          </a:p>
        </p:txBody>
      </p:sp>
      <p:sp>
        <p:nvSpPr>
          <p:cNvPr id="5" name="Text Placeholder 4">
            <a:extLst>
              <a:ext uri="{FF2B5EF4-FFF2-40B4-BE49-F238E27FC236}">
                <a16:creationId xmlns:a16="http://schemas.microsoft.com/office/drawing/2014/main" id="{15A1BD6E-CB7C-1E4C-98ED-ABCC7B6DF936}"/>
              </a:ext>
            </a:extLst>
          </p:cNvPr>
          <p:cNvSpPr>
            <a:spLocks noGrp="1"/>
          </p:cNvSpPr>
          <p:nvPr>
            <p:ph type="body" sz="quarter" idx="10"/>
          </p:nvPr>
        </p:nvSpPr>
        <p:spPr>
          <a:xfrm>
            <a:off x="0" y="2057396"/>
            <a:ext cx="6096000" cy="4800604"/>
          </a:xfrm>
          <a:solidFill>
            <a:schemeClr val="tx1">
              <a:alpha val="50196"/>
            </a:schemeClr>
          </a:solidFill>
        </p:spPr>
        <p:txBody>
          <a:bodyPr/>
          <a:lstStyle/>
          <a:p>
            <a:r>
              <a:rPr lang="en-US" b="1" dirty="0"/>
              <a:t>Project Management </a:t>
            </a:r>
          </a:p>
          <a:p>
            <a:r>
              <a:rPr lang="en-US" b="1" dirty="0"/>
              <a:t>Team 2</a:t>
            </a:r>
          </a:p>
          <a:p>
            <a:r>
              <a:rPr lang="en-US" dirty="0"/>
              <a:t>Sami </a:t>
            </a:r>
            <a:r>
              <a:rPr lang="en-US" dirty="0" err="1"/>
              <a:t>Eldaw</a:t>
            </a:r>
            <a:endParaRPr lang="en-US" dirty="0"/>
          </a:p>
          <a:p>
            <a:r>
              <a:rPr lang="en-US" dirty="0" err="1"/>
              <a:t>Charaf</a:t>
            </a:r>
            <a:r>
              <a:rPr lang="en-US" dirty="0"/>
              <a:t> </a:t>
            </a:r>
            <a:r>
              <a:rPr lang="en-US" dirty="0" err="1"/>
              <a:t>Lachouri</a:t>
            </a:r>
            <a:endParaRPr lang="en-US" dirty="0"/>
          </a:p>
          <a:p>
            <a:r>
              <a:rPr lang="en-US" dirty="0"/>
              <a:t>Kevin Maldonado</a:t>
            </a:r>
          </a:p>
          <a:p>
            <a:r>
              <a:rPr lang="en-US" dirty="0"/>
              <a:t>Tatiana Uklist</a:t>
            </a:r>
          </a:p>
          <a:p>
            <a:r>
              <a:rPr lang="en-US" dirty="0"/>
              <a:t>Tanner Waggoneer</a:t>
            </a:r>
          </a:p>
          <a:p>
            <a:endParaRPr lang="en-US" dirty="0"/>
          </a:p>
          <a:p>
            <a:r>
              <a:rPr lang="en-US" dirty="0"/>
              <a:t>5/10/2023</a:t>
            </a:r>
          </a:p>
        </p:txBody>
      </p:sp>
      <p:pic>
        <p:nvPicPr>
          <p:cNvPr id="15" name="Picture 14" descr="Logo&#10;&#10;Description automatically generated">
            <a:extLst>
              <a:ext uri="{FF2B5EF4-FFF2-40B4-BE49-F238E27FC236}">
                <a16:creationId xmlns:a16="http://schemas.microsoft.com/office/drawing/2014/main" id="{78B5DA74-4CE0-6BBF-20E7-F5626C29DC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6577" y="2547717"/>
            <a:ext cx="3294846" cy="4105379"/>
          </a:xfrm>
          <a:prstGeom prst="rect">
            <a:avLst/>
          </a:prstGeom>
        </p:spPr>
      </p:pic>
    </p:spTree>
    <p:extLst>
      <p:ext uri="{BB962C8B-B14F-4D97-AF65-F5344CB8AC3E}">
        <p14:creationId xmlns:p14="http://schemas.microsoft.com/office/powerpoint/2010/main" val="1221784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DC2A7-62E6-1947-9B60-7F0A62B94DA8}"/>
              </a:ext>
            </a:extLst>
          </p:cNvPr>
          <p:cNvSpPr>
            <a:spLocks noGrp="1"/>
          </p:cNvSpPr>
          <p:nvPr>
            <p:ph type="title"/>
          </p:nvPr>
        </p:nvSpPr>
        <p:spPr/>
        <p:txBody>
          <a:bodyPr/>
          <a:lstStyle/>
          <a:p>
            <a:r>
              <a:rPr lang="en-US" dirty="0"/>
              <a:t>Project Origin and Motivation</a:t>
            </a:r>
          </a:p>
        </p:txBody>
      </p:sp>
      <p:sp>
        <p:nvSpPr>
          <p:cNvPr id="5" name="Slide Number Placeholder 4">
            <a:extLst>
              <a:ext uri="{FF2B5EF4-FFF2-40B4-BE49-F238E27FC236}">
                <a16:creationId xmlns:a16="http://schemas.microsoft.com/office/drawing/2014/main" id="{736C374D-3DB1-6649-B8BA-A021D02E51C2}"/>
              </a:ext>
            </a:extLst>
          </p:cNvPr>
          <p:cNvSpPr>
            <a:spLocks noGrp="1"/>
          </p:cNvSpPr>
          <p:nvPr>
            <p:ph type="sldNum" sz="quarter" idx="17"/>
          </p:nvPr>
        </p:nvSpPr>
        <p:spPr/>
        <p:txBody>
          <a:bodyPr/>
          <a:lstStyle/>
          <a:p>
            <a:fld id="{A52BEA90-E6BE-45F4-8D5D-C2E01FE3DBCB}" type="slidenum">
              <a:rPr lang="en-US" smtClean="0"/>
              <a:pPr/>
              <a:t>2</a:t>
            </a:fld>
            <a:endParaRPr lang="en-US" dirty="0"/>
          </a:p>
        </p:txBody>
      </p:sp>
      <p:sp>
        <p:nvSpPr>
          <p:cNvPr id="3" name="Title 1">
            <a:extLst>
              <a:ext uri="{FF2B5EF4-FFF2-40B4-BE49-F238E27FC236}">
                <a16:creationId xmlns:a16="http://schemas.microsoft.com/office/drawing/2014/main" id="{A6E87514-9F79-FC30-D02A-6999D11B2AB9}"/>
              </a:ext>
            </a:extLst>
          </p:cNvPr>
          <p:cNvSpPr txBox="1">
            <a:spLocks/>
          </p:cNvSpPr>
          <p:nvPr/>
        </p:nvSpPr>
        <p:spPr>
          <a:xfrm>
            <a:off x="838199" y="1903358"/>
            <a:ext cx="10537683" cy="1525642"/>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2800" b="1" kern="1200">
                <a:solidFill>
                  <a:schemeClr val="accent5"/>
                </a:solidFill>
                <a:latin typeface="+mj-lt"/>
                <a:ea typeface="+mj-ea"/>
                <a:cs typeface="Arial" panose="020B0604020202020204" pitchFamily="34" charset="0"/>
              </a:defRPr>
            </a:lvl1pPr>
          </a:lstStyle>
          <a:p>
            <a:pPr>
              <a:lnSpc>
                <a:spcPct val="100000"/>
              </a:lnSpc>
            </a:pPr>
            <a:r>
              <a:rPr lang="en-US" sz="2000" b="0" dirty="0"/>
              <a:t>The project team’s mission is to develop a resource for the Get Outside Alliance team to scale their outreach and eventually scale their volunteer participation so that the team can focus their efforts on creating more volunteer opportunities with the Texas State Park System</a:t>
            </a:r>
          </a:p>
        </p:txBody>
      </p:sp>
    </p:spTree>
    <p:extLst>
      <p:ext uri="{BB962C8B-B14F-4D97-AF65-F5344CB8AC3E}">
        <p14:creationId xmlns:p14="http://schemas.microsoft.com/office/powerpoint/2010/main" val="1324716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31559193-D32B-DF46-A00E-90827C46EB39}"/>
              </a:ext>
            </a:extLst>
          </p:cNvPr>
          <p:cNvSpPr>
            <a:spLocks noGrp="1"/>
          </p:cNvSpPr>
          <p:nvPr>
            <p:ph type="title"/>
          </p:nvPr>
        </p:nvSpPr>
        <p:spPr/>
        <p:txBody>
          <a:bodyPr/>
          <a:lstStyle/>
          <a:p>
            <a:r>
              <a:rPr lang="en-US" dirty="0"/>
              <a:t>Effective tools help an organization scale</a:t>
            </a:r>
          </a:p>
        </p:txBody>
      </p:sp>
      <p:sp>
        <p:nvSpPr>
          <p:cNvPr id="2" name="Slide Number Placeholder 1">
            <a:extLst>
              <a:ext uri="{FF2B5EF4-FFF2-40B4-BE49-F238E27FC236}">
                <a16:creationId xmlns:a16="http://schemas.microsoft.com/office/drawing/2014/main" id="{D9A1132A-859D-EB43-9E0E-7333329A72F6}"/>
              </a:ext>
            </a:extLst>
          </p:cNvPr>
          <p:cNvSpPr>
            <a:spLocks noGrp="1"/>
          </p:cNvSpPr>
          <p:nvPr>
            <p:ph type="sldNum" sz="quarter" idx="17"/>
          </p:nvPr>
        </p:nvSpPr>
        <p:spPr/>
        <p:txBody>
          <a:bodyPr/>
          <a:lstStyle/>
          <a:p>
            <a:fld id="{A52BEA90-E6BE-45F4-8D5D-C2E01FE3DBCB}" type="slidenum">
              <a:rPr lang="en-US" smtClean="0"/>
              <a:pPr/>
              <a:t>3</a:t>
            </a:fld>
            <a:endParaRPr lang="en-US" dirty="0"/>
          </a:p>
        </p:txBody>
      </p:sp>
      <p:sp>
        <p:nvSpPr>
          <p:cNvPr id="9" name="Title 15">
            <a:extLst>
              <a:ext uri="{FF2B5EF4-FFF2-40B4-BE49-F238E27FC236}">
                <a16:creationId xmlns:a16="http://schemas.microsoft.com/office/drawing/2014/main" id="{FEB2A03C-5166-79D1-1B43-5510141D480C}"/>
              </a:ext>
            </a:extLst>
          </p:cNvPr>
          <p:cNvSpPr txBox="1">
            <a:spLocks/>
          </p:cNvSpPr>
          <p:nvPr/>
        </p:nvSpPr>
        <p:spPr>
          <a:xfrm>
            <a:off x="838199" y="1727513"/>
            <a:ext cx="10537683" cy="862621"/>
          </a:xfrm>
          <a:prstGeom prst="rect">
            <a:avLst/>
          </a:prstGeom>
        </p:spPr>
        <p:txBody>
          <a:bodyPr vert="horz" lIns="0" tIns="0" rIns="91440" bIns="45720" rtlCol="0" anchor="t">
            <a:normAutofit/>
          </a:bodyPr>
          <a:lstStyle>
            <a:lvl1pPr algn="l" defTabSz="914400" rtl="0" eaLnBrk="1" latinLnBrk="0" hangingPunct="1">
              <a:lnSpc>
                <a:spcPct val="90000"/>
              </a:lnSpc>
              <a:spcBef>
                <a:spcPct val="0"/>
              </a:spcBef>
              <a:buNone/>
              <a:defRPr sz="2800" b="1" kern="1200">
                <a:solidFill>
                  <a:schemeClr val="accent5"/>
                </a:solidFill>
                <a:latin typeface="+mj-lt"/>
                <a:ea typeface="+mj-ea"/>
                <a:cs typeface="Arial" panose="020B0604020202020204" pitchFamily="34" charset="0"/>
              </a:defRPr>
            </a:lvl1pPr>
          </a:lstStyle>
          <a:p>
            <a:pPr marL="342900" indent="-342900">
              <a:buFont typeface="Arial" panose="020B0604020202020204" pitchFamily="34" charset="0"/>
              <a:buChar char="•"/>
            </a:pPr>
            <a:r>
              <a:rPr lang="en-US" sz="2000" dirty="0"/>
              <a:t>Creating a tool that can scale with the Get Outside Alliance</a:t>
            </a:r>
          </a:p>
        </p:txBody>
      </p:sp>
      <p:sp>
        <p:nvSpPr>
          <p:cNvPr id="10" name="Title 15">
            <a:extLst>
              <a:ext uri="{FF2B5EF4-FFF2-40B4-BE49-F238E27FC236}">
                <a16:creationId xmlns:a16="http://schemas.microsoft.com/office/drawing/2014/main" id="{B13C9D29-77CE-FACF-87FD-01F386332B05}"/>
              </a:ext>
            </a:extLst>
          </p:cNvPr>
          <p:cNvSpPr txBox="1">
            <a:spLocks/>
          </p:cNvSpPr>
          <p:nvPr/>
        </p:nvSpPr>
        <p:spPr>
          <a:xfrm>
            <a:off x="838199" y="2566379"/>
            <a:ext cx="10537683" cy="862621"/>
          </a:xfrm>
          <a:prstGeom prst="rect">
            <a:avLst/>
          </a:prstGeom>
        </p:spPr>
        <p:txBody>
          <a:bodyPr vert="horz" lIns="0" tIns="0" rIns="91440" bIns="45720" rtlCol="0" anchor="t">
            <a:normAutofit/>
          </a:bodyPr>
          <a:lstStyle>
            <a:lvl1pPr algn="l" defTabSz="914400" rtl="0" eaLnBrk="1" latinLnBrk="0" hangingPunct="1">
              <a:lnSpc>
                <a:spcPct val="90000"/>
              </a:lnSpc>
              <a:spcBef>
                <a:spcPct val="0"/>
              </a:spcBef>
              <a:buNone/>
              <a:defRPr sz="2800" b="1" kern="1200">
                <a:solidFill>
                  <a:schemeClr val="accent5"/>
                </a:solidFill>
                <a:latin typeface="+mj-lt"/>
                <a:ea typeface="+mj-ea"/>
                <a:cs typeface="Arial" panose="020B0604020202020204" pitchFamily="34" charset="0"/>
              </a:defRPr>
            </a:lvl1pPr>
          </a:lstStyle>
          <a:p>
            <a:pPr marL="342900" indent="-342900">
              <a:buFont typeface="Arial" panose="020B0604020202020204" pitchFamily="34" charset="0"/>
              <a:buChar char="•"/>
            </a:pPr>
            <a:r>
              <a:rPr lang="en-US" sz="2000" dirty="0"/>
              <a:t>The tool helps make the Get Outside Alliance team more efficient by allowing them to do volunteer research in one place</a:t>
            </a:r>
          </a:p>
        </p:txBody>
      </p:sp>
      <p:sp>
        <p:nvSpPr>
          <p:cNvPr id="11" name="Title 15">
            <a:extLst>
              <a:ext uri="{FF2B5EF4-FFF2-40B4-BE49-F238E27FC236}">
                <a16:creationId xmlns:a16="http://schemas.microsoft.com/office/drawing/2014/main" id="{919EDCA1-E661-1954-33BE-3CD40EAAAAB8}"/>
              </a:ext>
            </a:extLst>
          </p:cNvPr>
          <p:cNvSpPr txBox="1">
            <a:spLocks/>
          </p:cNvSpPr>
          <p:nvPr/>
        </p:nvSpPr>
        <p:spPr>
          <a:xfrm>
            <a:off x="838199" y="3622498"/>
            <a:ext cx="10537683" cy="862621"/>
          </a:xfrm>
          <a:prstGeom prst="rect">
            <a:avLst/>
          </a:prstGeom>
        </p:spPr>
        <p:txBody>
          <a:bodyPr vert="horz" lIns="0" tIns="0" rIns="91440" bIns="45720" rtlCol="0" anchor="t">
            <a:normAutofit/>
          </a:bodyPr>
          <a:lstStyle>
            <a:lvl1pPr algn="l" defTabSz="914400" rtl="0" eaLnBrk="1" latinLnBrk="0" hangingPunct="1">
              <a:lnSpc>
                <a:spcPct val="90000"/>
              </a:lnSpc>
              <a:spcBef>
                <a:spcPct val="0"/>
              </a:spcBef>
              <a:buNone/>
              <a:defRPr sz="2800" b="1" kern="1200">
                <a:solidFill>
                  <a:schemeClr val="accent5"/>
                </a:solidFill>
                <a:latin typeface="+mj-lt"/>
                <a:ea typeface="+mj-ea"/>
                <a:cs typeface="Arial" panose="020B0604020202020204" pitchFamily="34" charset="0"/>
              </a:defRPr>
            </a:lvl1pPr>
          </a:lstStyle>
          <a:p>
            <a:pPr marL="342900" indent="-342900">
              <a:buFont typeface="Arial" panose="020B0604020202020204" pitchFamily="34" charset="0"/>
              <a:buChar char="•"/>
            </a:pPr>
            <a:r>
              <a:rPr lang="en-US" sz="2000" dirty="0"/>
              <a:t>Having this tool in place creates an easy and non-technical experience for the Get Outside Alliance team</a:t>
            </a:r>
          </a:p>
        </p:txBody>
      </p:sp>
    </p:spTree>
    <p:extLst>
      <p:ext uri="{BB962C8B-B14F-4D97-AF65-F5344CB8AC3E}">
        <p14:creationId xmlns:p14="http://schemas.microsoft.com/office/powerpoint/2010/main" val="974409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0138C5A-D559-6F4C-9389-1150ADB9F538}"/>
              </a:ext>
            </a:extLst>
          </p:cNvPr>
          <p:cNvSpPr>
            <a:spLocks noGrp="1"/>
          </p:cNvSpPr>
          <p:nvPr>
            <p:ph type="title"/>
          </p:nvPr>
        </p:nvSpPr>
        <p:spPr/>
        <p:txBody>
          <a:bodyPr/>
          <a:lstStyle/>
          <a:p>
            <a:r>
              <a:rPr lang="en-US" dirty="0"/>
              <a:t>Objectives</a:t>
            </a:r>
          </a:p>
        </p:txBody>
      </p:sp>
      <p:sp>
        <p:nvSpPr>
          <p:cNvPr id="23" name="Picture Placeholder 22" descr="Picture placeholder">
            <a:extLst>
              <a:ext uri="{FF2B5EF4-FFF2-40B4-BE49-F238E27FC236}">
                <a16:creationId xmlns:a16="http://schemas.microsoft.com/office/drawing/2014/main" id="{97A5A91C-15AE-4E2C-A615-4E909CA640B0}"/>
              </a:ext>
            </a:extLst>
          </p:cNvPr>
          <p:cNvSpPr>
            <a:spLocks noGrp="1"/>
          </p:cNvSpPr>
          <p:nvPr>
            <p:ph type="pic" sz="quarter" idx="31"/>
          </p:nvPr>
        </p:nvSpPr>
        <p:spPr>
          <a:xfrm>
            <a:off x="838199" y="1606062"/>
            <a:ext cx="4437185" cy="3876852"/>
          </a:xfrm>
        </p:spPr>
      </p:sp>
      <p:sp>
        <p:nvSpPr>
          <p:cNvPr id="14" name="Text Placeholder 13">
            <a:extLst>
              <a:ext uri="{FF2B5EF4-FFF2-40B4-BE49-F238E27FC236}">
                <a16:creationId xmlns:a16="http://schemas.microsoft.com/office/drawing/2014/main" id="{03933CB2-C668-8248-8E77-8C3FF47A3B5A}"/>
              </a:ext>
            </a:extLst>
          </p:cNvPr>
          <p:cNvSpPr>
            <a:spLocks noGrp="1"/>
          </p:cNvSpPr>
          <p:nvPr>
            <p:ph type="body" sz="quarter" idx="30"/>
          </p:nvPr>
        </p:nvSpPr>
        <p:spPr>
          <a:xfrm>
            <a:off x="838200" y="5482914"/>
            <a:ext cx="4437184" cy="873436"/>
          </a:xfrm>
        </p:spPr>
        <p:txBody>
          <a:bodyPr/>
          <a:lstStyle/>
          <a:p>
            <a:pPr>
              <a:lnSpc>
                <a:spcPct val="100000"/>
              </a:lnSpc>
            </a:pPr>
            <a:r>
              <a:rPr lang="en-US" dirty="0"/>
              <a:t>Create a dashboard or tool that shows demographic data for counties containing State Parks</a:t>
            </a:r>
          </a:p>
        </p:txBody>
      </p:sp>
      <p:sp>
        <p:nvSpPr>
          <p:cNvPr id="12" name="Text Placeholder 11">
            <a:extLst>
              <a:ext uri="{FF2B5EF4-FFF2-40B4-BE49-F238E27FC236}">
                <a16:creationId xmlns:a16="http://schemas.microsoft.com/office/drawing/2014/main" id="{5DDD152E-341E-BE41-866F-57426B3BF8BF}"/>
              </a:ext>
            </a:extLst>
          </p:cNvPr>
          <p:cNvSpPr>
            <a:spLocks noGrp="1"/>
          </p:cNvSpPr>
          <p:nvPr>
            <p:ph type="body" sz="quarter" idx="29"/>
          </p:nvPr>
        </p:nvSpPr>
        <p:spPr>
          <a:xfrm>
            <a:off x="6605640" y="5482915"/>
            <a:ext cx="4127309" cy="873435"/>
          </a:xfrm>
        </p:spPr>
        <p:txBody>
          <a:bodyPr/>
          <a:lstStyle/>
          <a:p>
            <a:pPr>
              <a:lnSpc>
                <a:spcPct val="100000"/>
              </a:lnSpc>
            </a:pPr>
            <a:r>
              <a:rPr lang="en-US" dirty="0"/>
              <a:t>Create a user manual for the dashboard/tool created</a:t>
            </a:r>
          </a:p>
        </p:txBody>
      </p:sp>
      <p:sp>
        <p:nvSpPr>
          <p:cNvPr id="10" name="Slide Number Placeholder 9">
            <a:extLst>
              <a:ext uri="{FF2B5EF4-FFF2-40B4-BE49-F238E27FC236}">
                <a16:creationId xmlns:a16="http://schemas.microsoft.com/office/drawing/2014/main" id="{28DE37E5-5F6C-0C4C-AA85-EF844CD9A0FD}"/>
              </a:ext>
            </a:extLst>
          </p:cNvPr>
          <p:cNvSpPr>
            <a:spLocks noGrp="1"/>
          </p:cNvSpPr>
          <p:nvPr>
            <p:ph type="sldNum" sz="quarter" idx="17"/>
          </p:nvPr>
        </p:nvSpPr>
        <p:spPr/>
        <p:txBody>
          <a:bodyPr/>
          <a:lstStyle/>
          <a:p>
            <a:fld id="{A52BEA90-E6BE-45F4-8D5D-C2E01FE3DBCB}" type="slidenum">
              <a:rPr lang="en-US" smtClean="0"/>
              <a:pPr/>
              <a:t>4</a:t>
            </a:fld>
            <a:endParaRPr lang="en-US" dirty="0"/>
          </a:p>
        </p:txBody>
      </p:sp>
      <p:pic>
        <p:nvPicPr>
          <p:cNvPr id="18" name="Picture Placeholder 17">
            <a:extLst>
              <a:ext uri="{FF2B5EF4-FFF2-40B4-BE49-F238E27FC236}">
                <a16:creationId xmlns:a16="http://schemas.microsoft.com/office/drawing/2014/main" id="{24C84566-160C-091E-A80D-74B898F1186B}"/>
              </a:ext>
            </a:extLst>
          </p:cNvPr>
          <p:cNvPicPr>
            <a:picLocks noGrp="1" noChangeAspect="1"/>
          </p:cNvPicPr>
          <p:nvPr>
            <p:ph type="pic" sz="quarter" idx="32"/>
          </p:nvPr>
        </p:nvPicPr>
        <p:blipFill rotWithShape="1">
          <a:blip r:embed="rId2"/>
          <a:srcRect l="2406" r="2406"/>
          <a:stretch/>
        </p:blipFill>
        <p:spPr>
          <a:xfrm>
            <a:off x="6972192" y="1440209"/>
            <a:ext cx="3394203" cy="4042861"/>
          </a:xfrm>
        </p:spPr>
      </p:pic>
    </p:spTree>
    <p:extLst>
      <p:ext uri="{BB962C8B-B14F-4D97-AF65-F5344CB8AC3E}">
        <p14:creationId xmlns:p14="http://schemas.microsoft.com/office/powerpoint/2010/main" val="2996136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DC2A7-62E6-1947-9B60-7F0A62B94DA8}"/>
              </a:ext>
            </a:extLst>
          </p:cNvPr>
          <p:cNvSpPr>
            <a:spLocks noGrp="1"/>
          </p:cNvSpPr>
          <p:nvPr>
            <p:ph type="title"/>
          </p:nvPr>
        </p:nvSpPr>
        <p:spPr/>
        <p:txBody>
          <a:bodyPr/>
          <a:lstStyle/>
          <a:p>
            <a:r>
              <a:rPr lang="en-US" dirty="0"/>
              <a:t>Mission Statement</a:t>
            </a:r>
          </a:p>
        </p:txBody>
      </p:sp>
      <p:sp>
        <p:nvSpPr>
          <p:cNvPr id="5" name="Slide Number Placeholder 4">
            <a:extLst>
              <a:ext uri="{FF2B5EF4-FFF2-40B4-BE49-F238E27FC236}">
                <a16:creationId xmlns:a16="http://schemas.microsoft.com/office/drawing/2014/main" id="{736C374D-3DB1-6649-B8BA-A021D02E51C2}"/>
              </a:ext>
            </a:extLst>
          </p:cNvPr>
          <p:cNvSpPr>
            <a:spLocks noGrp="1"/>
          </p:cNvSpPr>
          <p:nvPr>
            <p:ph type="sldNum" sz="quarter" idx="17"/>
          </p:nvPr>
        </p:nvSpPr>
        <p:spPr/>
        <p:txBody>
          <a:bodyPr/>
          <a:lstStyle/>
          <a:p>
            <a:fld id="{A52BEA90-E6BE-45F4-8D5D-C2E01FE3DBCB}" type="slidenum">
              <a:rPr lang="en-US" smtClean="0"/>
              <a:pPr/>
              <a:t>5</a:t>
            </a:fld>
            <a:endParaRPr lang="en-US" dirty="0"/>
          </a:p>
        </p:txBody>
      </p:sp>
      <p:sp>
        <p:nvSpPr>
          <p:cNvPr id="3" name="Title 1">
            <a:extLst>
              <a:ext uri="{FF2B5EF4-FFF2-40B4-BE49-F238E27FC236}">
                <a16:creationId xmlns:a16="http://schemas.microsoft.com/office/drawing/2014/main" id="{A6E87514-9F79-FC30-D02A-6999D11B2AB9}"/>
              </a:ext>
            </a:extLst>
          </p:cNvPr>
          <p:cNvSpPr txBox="1">
            <a:spLocks/>
          </p:cNvSpPr>
          <p:nvPr/>
        </p:nvSpPr>
        <p:spPr>
          <a:xfrm>
            <a:off x="838199" y="1903358"/>
            <a:ext cx="10537683" cy="1525642"/>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2800" b="1" kern="1200">
                <a:solidFill>
                  <a:schemeClr val="accent5"/>
                </a:solidFill>
                <a:latin typeface="+mj-lt"/>
                <a:ea typeface="+mj-ea"/>
                <a:cs typeface="Arial" panose="020B0604020202020204" pitchFamily="34" charset="0"/>
              </a:defRPr>
            </a:lvl1pPr>
          </a:lstStyle>
          <a:p>
            <a:pPr marL="342900" indent="-342900">
              <a:lnSpc>
                <a:spcPct val="100000"/>
              </a:lnSpc>
              <a:buFont typeface="Wingdings" panose="05000000000000000000" pitchFamily="2" charset="2"/>
              <a:buChar char="Ø"/>
            </a:pPr>
            <a:r>
              <a:rPr lang="en-US" sz="2000" dirty="0"/>
              <a:t>The project team’s mission is to develop a resource for the Get Outside Alliance team to scale their outreach and eventually scale their volunteer participation so that the team can focus their efforts on creating more volunteer opportunities with the Texas State Park System</a:t>
            </a:r>
          </a:p>
        </p:txBody>
      </p:sp>
    </p:spTree>
    <p:extLst>
      <p:ext uri="{BB962C8B-B14F-4D97-AF65-F5344CB8AC3E}">
        <p14:creationId xmlns:p14="http://schemas.microsoft.com/office/powerpoint/2010/main" val="2853389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0F6CEF-0F2C-4544-B7AB-E34F6C75F792}"/>
              </a:ext>
            </a:extLst>
          </p:cNvPr>
          <p:cNvSpPr>
            <a:spLocks noGrp="1"/>
          </p:cNvSpPr>
          <p:nvPr>
            <p:ph type="title"/>
          </p:nvPr>
        </p:nvSpPr>
        <p:spPr/>
        <p:txBody>
          <a:bodyPr/>
          <a:lstStyle/>
          <a:p>
            <a:r>
              <a:rPr lang="en-US" dirty="0"/>
              <a:t>Dashboard Design (for any dashboard type questions, I’d put the screenshots of the environment when it’s running)</a:t>
            </a:r>
          </a:p>
        </p:txBody>
      </p:sp>
      <p:sp>
        <p:nvSpPr>
          <p:cNvPr id="16" name="Content Placeholder 15" descr="Picture placeholder">
            <a:extLst>
              <a:ext uri="{FF2B5EF4-FFF2-40B4-BE49-F238E27FC236}">
                <a16:creationId xmlns:a16="http://schemas.microsoft.com/office/drawing/2014/main" id="{CD4F643A-3E34-4EB1-867D-EEA80C3CE4CF}"/>
              </a:ext>
            </a:extLst>
          </p:cNvPr>
          <p:cNvSpPr>
            <a:spLocks noGrp="1"/>
          </p:cNvSpPr>
          <p:nvPr>
            <p:ph sz="quarter" idx="25"/>
          </p:nvPr>
        </p:nvSpPr>
        <p:spPr/>
        <p:txBody>
          <a:bodyPr/>
          <a:lstStyle/>
          <a:p>
            <a:endParaRPr lang="en-US" dirty="0"/>
          </a:p>
        </p:txBody>
      </p:sp>
      <p:sp>
        <p:nvSpPr>
          <p:cNvPr id="17" name="Content Placeholder 16" descr="Picture placeholder">
            <a:extLst>
              <a:ext uri="{FF2B5EF4-FFF2-40B4-BE49-F238E27FC236}">
                <a16:creationId xmlns:a16="http://schemas.microsoft.com/office/drawing/2014/main" id="{64970804-2365-4D15-B71F-08EA465E80DE}"/>
              </a:ext>
            </a:extLst>
          </p:cNvPr>
          <p:cNvSpPr>
            <a:spLocks noGrp="1"/>
          </p:cNvSpPr>
          <p:nvPr>
            <p:ph sz="quarter" idx="26"/>
          </p:nvPr>
        </p:nvSpPr>
        <p:spPr/>
        <p:txBody>
          <a:bodyPr/>
          <a:lstStyle/>
          <a:p>
            <a:endParaRPr lang="en-US"/>
          </a:p>
        </p:txBody>
      </p:sp>
      <p:sp>
        <p:nvSpPr>
          <p:cNvPr id="2" name="Slide Number Placeholder 1">
            <a:extLst>
              <a:ext uri="{FF2B5EF4-FFF2-40B4-BE49-F238E27FC236}">
                <a16:creationId xmlns:a16="http://schemas.microsoft.com/office/drawing/2014/main" id="{A5DFDA43-12E2-E144-9F6A-6AD499475209}"/>
              </a:ext>
            </a:extLst>
          </p:cNvPr>
          <p:cNvSpPr>
            <a:spLocks noGrp="1"/>
          </p:cNvSpPr>
          <p:nvPr>
            <p:ph type="sldNum" sz="quarter" idx="17"/>
          </p:nvPr>
        </p:nvSpPr>
        <p:spPr/>
        <p:txBody>
          <a:bodyPr/>
          <a:lstStyle/>
          <a:p>
            <a:fld id="{A52BEA90-E6BE-45F4-8D5D-C2E01FE3DBCB}" type="slidenum">
              <a:rPr lang="en-US" smtClean="0"/>
              <a:pPr/>
              <a:t>6</a:t>
            </a:fld>
            <a:endParaRPr lang="en-US" dirty="0"/>
          </a:p>
        </p:txBody>
      </p:sp>
    </p:spTree>
    <p:extLst>
      <p:ext uri="{BB962C8B-B14F-4D97-AF65-F5344CB8AC3E}">
        <p14:creationId xmlns:p14="http://schemas.microsoft.com/office/powerpoint/2010/main" val="3643031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A1A9CD-C1A1-634F-9480-888D8C576724}"/>
              </a:ext>
            </a:extLst>
          </p:cNvPr>
          <p:cNvSpPr>
            <a:spLocks noGrp="1"/>
          </p:cNvSpPr>
          <p:nvPr>
            <p:ph type="title"/>
          </p:nvPr>
        </p:nvSpPr>
        <p:spPr/>
        <p:txBody>
          <a:bodyPr/>
          <a:lstStyle/>
          <a:p>
            <a:r>
              <a:rPr lang="en-US" dirty="0"/>
              <a:t>User Manual</a:t>
            </a:r>
          </a:p>
        </p:txBody>
      </p:sp>
      <p:sp>
        <p:nvSpPr>
          <p:cNvPr id="21" name="TextBox 20">
            <a:extLst>
              <a:ext uri="{FF2B5EF4-FFF2-40B4-BE49-F238E27FC236}">
                <a16:creationId xmlns:a16="http://schemas.microsoft.com/office/drawing/2014/main" id="{9C583922-CC9F-224A-B0B0-381DCB9CA8FF}"/>
              </a:ext>
            </a:extLst>
          </p:cNvPr>
          <p:cNvSpPr txBox="1"/>
          <p:nvPr/>
        </p:nvSpPr>
        <p:spPr>
          <a:xfrm>
            <a:off x="2702402" y="2263083"/>
            <a:ext cx="1055985" cy="338554"/>
          </a:xfrm>
          <a:prstGeom prst="rect">
            <a:avLst/>
          </a:prstGeom>
          <a:noFill/>
        </p:spPr>
        <p:txBody>
          <a:bodyPr wrap="square" rtlCol="0">
            <a:spAutoFit/>
          </a:bodyPr>
          <a:lstStyle/>
          <a:p>
            <a:pPr algn="ctr"/>
            <a:r>
              <a:rPr lang="en-US" sz="1600" dirty="0">
                <a:solidFill>
                  <a:schemeClr val="accent2"/>
                </a:solidFill>
                <a:latin typeface="Arial" panose="020B0604020202020204" pitchFamily="34" charset="0"/>
                <a:cs typeface="Arial" panose="020B0604020202020204" pitchFamily="34" charset="0"/>
              </a:rPr>
              <a:t>9% silver</a:t>
            </a:r>
          </a:p>
        </p:txBody>
      </p:sp>
      <p:sp>
        <p:nvSpPr>
          <p:cNvPr id="22" name="TextBox 21">
            <a:extLst>
              <a:ext uri="{FF2B5EF4-FFF2-40B4-BE49-F238E27FC236}">
                <a16:creationId xmlns:a16="http://schemas.microsoft.com/office/drawing/2014/main" id="{94713E37-1EFA-2F47-8CAD-DE2586F9CD28}"/>
              </a:ext>
            </a:extLst>
          </p:cNvPr>
          <p:cNvSpPr txBox="1"/>
          <p:nvPr/>
        </p:nvSpPr>
        <p:spPr>
          <a:xfrm>
            <a:off x="1777269" y="2666134"/>
            <a:ext cx="1055985" cy="338554"/>
          </a:xfrm>
          <a:prstGeom prst="rect">
            <a:avLst/>
          </a:prstGeom>
          <a:noFill/>
        </p:spPr>
        <p:txBody>
          <a:bodyPr wrap="square" rtlCol="0">
            <a:spAutoFit/>
          </a:bodyPr>
          <a:lstStyle/>
          <a:p>
            <a:pPr algn="ctr"/>
            <a:r>
              <a:rPr lang="en-US" sz="1600" dirty="0">
                <a:solidFill>
                  <a:schemeClr val="accent3"/>
                </a:solidFill>
                <a:latin typeface="Arial" panose="020B0604020202020204" pitchFamily="34" charset="0"/>
                <a:cs typeface="Arial" panose="020B0604020202020204" pitchFamily="34" charset="0"/>
              </a:rPr>
              <a:t>5% cross</a:t>
            </a:r>
          </a:p>
        </p:txBody>
      </p:sp>
      <p:pic>
        <p:nvPicPr>
          <p:cNvPr id="10" name="Graphic 9" descr="Fox outline">
            <a:extLst>
              <a:ext uri="{FF2B5EF4-FFF2-40B4-BE49-F238E27FC236}">
                <a16:creationId xmlns:a16="http://schemas.microsoft.com/office/drawing/2014/main" id="{36607087-5C5B-5D46-B0C6-C9E50E34EF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39417" y="3265139"/>
            <a:ext cx="1055985" cy="1055985"/>
          </a:xfrm>
          <a:prstGeom prst="rect">
            <a:avLst/>
          </a:prstGeom>
        </p:spPr>
      </p:pic>
      <p:sp>
        <p:nvSpPr>
          <p:cNvPr id="23" name="TextBox 22">
            <a:extLst>
              <a:ext uri="{FF2B5EF4-FFF2-40B4-BE49-F238E27FC236}">
                <a16:creationId xmlns:a16="http://schemas.microsoft.com/office/drawing/2014/main" id="{F5D086AA-62F0-BA43-80CC-47C8865E38B5}"/>
              </a:ext>
            </a:extLst>
          </p:cNvPr>
          <p:cNvSpPr txBox="1"/>
          <p:nvPr/>
        </p:nvSpPr>
        <p:spPr>
          <a:xfrm>
            <a:off x="4440666" y="4488294"/>
            <a:ext cx="964993" cy="338554"/>
          </a:xfrm>
          <a:prstGeom prst="rect">
            <a:avLst/>
          </a:prstGeom>
          <a:noFill/>
        </p:spPr>
        <p:txBody>
          <a:bodyPr wrap="square" rtlCol="0">
            <a:spAutoFit/>
          </a:bodyPr>
          <a:lstStyle/>
          <a:p>
            <a:pPr algn="ctr"/>
            <a:r>
              <a:rPr lang="en-US" sz="1600" dirty="0">
                <a:solidFill>
                  <a:schemeClr val="accent4"/>
                </a:solidFill>
                <a:latin typeface="Arial" panose="020B0604020202020204" pitchFamily="34" charset="0"/>
                <a:cs typeface="Arial" panose="020B0604020202020204" pitchFamily="34" charset="0"/>
              </a:rPr>
              <a:t>86% red</a:t>
            </a:r>
          </a:p>
        </p:txBody>
      </p:sp>
      <p:sp>
        <p:nvSpPr>
          <p:cNvPr id="27" name="TextBox 26">
            <a:extLst>
              <a:ext uri="{FF2B5EF4-FFF2-40B4-BE49-F238E27FC236}">
                <a16:creationId xmlns:a16="http://schemas.microsoft.com/office/drawing/2014/main" id="{35A97CB1-478B-064E-B676-F436ECF9672C}"/>
              </a:ext>
            </a:extLst>
          </p:cNvPr>
          <p:cNvSpPr txBox="1"/>
          <p:nvPr/>
        </p:nvSpPr>
        <p:spPr>
          <a:xfrm>
            <a:off x="7554615" y="2263083"/>
            <a:ext cx="1171374" cy="338554"/>
          </a:xfrm>
          <a:prstGeom prst="rect">
            <a:avLst/>
          </a:prstGeom>
          <a:noFill/>
        </p:spPr>
        <p:txBody>
          <a:bodyPr wrap="square" rtlCol="0">
            <a:spAutoFit/>
          </a:bodyPr>
          <a:lstStyle/>
          <a:p>
            <a:pPr algn="ctr"/>
            <a:r>
              <a:rPr lang="en-US" sz="1600" dirty="0">
                <a:solidFill>
                  <a:schemeClr val="accent2"/>
                </a:solidFill>
                <a:latin typeface="Arial" panose="020B0604020202020204" pitchFamily="34" charset="0"/>
                <a:cs typeface="Arial" panose="020B0604020202020204" pitchFamily="34" charset="0"/>
              </a:rPr>
              <a:t>18% silver</a:t>
            </a:r>
          </a:p>
        </p:txBody>
      </p:sp>
      <p:sp>
        <p:nvSpPr>
          <p:cNvPr id="28" name="TextBox 27">
            <a:extLst>
              <a:ext uri="{FF2B5EF4-FFF2-40B4-BE49-F238E27FC236}">
                <a16:creationId xmlns:a16="http://schemas.microsoft.com/office/drawing/2014/main" id="{7D853E77-1D5E-9846-A66E-2EC06FB14A2B}"/>
              </a:ext>
            </a:extLst>
          </p:cNvPr>
          <p:cNvSpPr txBox="1"/>
          <p:nvPr/>
        </p:nvSpPr>
        <p:spPr>
          <a:xfrm>
            <a:off x="6549656" y="3312828"/>
            <a:ext cx="1055986" cy="338554"/>
          </a:xfrm>
          <a:prstGeom prst="rect">
            <a:avLst/>
          </a:prstGeom>
          <a:noFill/>
        </p:spPr>
        <p:txBody>
          <a:bodyPr wrap="square" rtlCol="0">
            <a:spAutoFit/>
          </a:bodyPr>
          <a:lstStyle/>
          <a:p>
            <a:pPr algn="ctr"/>
            <a:r>
              <a:rPr lang="en-US" sz="1600" dirty="0">
                <a:solidFill>
                  <a:schemeClr val="accent3"/>
                </a:solidFill>
                <a:latin typeface="Arial" panose="020B0604020202020204" pitchFamily="34" charset="0"/>
                <a:cs typeface="Arial" panose="020B0604020202020204" pitchFamily="34" charset="0"/>
              </a:rPr>
              <a:t>9% cross</a:t>
            </a:r>
          </a:p>
        </p:txBody>
      </p:sp>
      <p:pic>
        <p:nvPicPr>
          <p:cNvPr id="14" name="Graphic 13" descr="Fox outline">
            <a:extLst>
              <a:ext uri="{FF2B5EF4-FFF2-40B4-BE49-F238E27FC236}">
                <a16:creationId xmlns:a16="http://schemas.microsoft.com/office/drawing/2014/main" id="{23AEF2B1-3FD5-B249-91DC-99A30D4532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47191" y="3265139"/>
            <a:ext cx="1055985" cy="1055985"/>
          </a:xfrm>
          <a:prstGeom prst="rect">
            <a:avLst/>
          </a:prstGeom>
        </p:spPr>
      </p:pic>
      <p:sp>
        <p:nvSpPr>
          <p:cNvPr id="29" name="TextBox 28">
            <a:extLst>
              <a:ext uri="{FF2B5EF4-FFF2-40B4-BE49-F238E27FC236}">
                <a16:creationId xmlns:a16="http://schemas.microsoft.com/office/drawing/2014/main" id="{410CF09D-CDC7-354D-B2BB-FD50B1EE6C85}"/>
              </a:ext>
            </a:extLst>
          </p:cNvPr>
          <p:cNvSpPr txBox="1"/>
          <p:nvPr/>
        </p:nvSpPr>
        <p:spPr>
          <a:xfrm>
            <a:off x="9615143" y="4488294"/>
            <a:ext cx="951258" cy="338554"/>
          </a:xfrm>
          <a:prstGeom prst="rect">
            <a:avLst/>
          </a:prstGeom>
          <a:noFill/>
        </p:spPr>
        <p:txBody>
          <a:bodyPr wrap="square" rtlCol="0">
            <a:spAutoFit/>
          </a:bodyPr>
          <a:lstStyle/>
          <a:p>
            <a:pPr algn="ctr"/>
            <a:r>
              <a:rPr lang="en-US" sz="1600" dirty="0">
                <a:solidFill>
                  <a:schemeClr val="accent4"/>
                </a:solidFill>
                <a:latin typeface="Arial" panose="020B0604020202020204" pitchFamily="34" charset="0"/>
                <a:cs typeface="Arial" panose="020B0604020202020204" pitchFamily="34" charset="0"/>
              </a:rPr>
              <a:t>73% red</a:t>
            </a:r>
          </a:p>
        </p:txBody>
      </p:sp>
      <p:sp>
        <p:nvSpPr>
          <p:cNvPr id="4" name="Slide Number Placeholder 3">
            <a:extLst>
              <a:ext uri="{FF2B5EF4-FFF2-40B4-BE49-F238E27FC236}">
                <a16:creationId xmlns:a16="http://schemas.microsoft.com/office/drawing/2014/main" id="{7E338532-259F-2946-AF6B-386ED2897655}"/>
              </a:ext>
            </a:extLst>
          </p:cNvPr>
          <p:cNvSpPr>
            <a:spLocks noGrp="1"/>
          </p:cNvSpPr>
          <p:nvPr>
            <p:ph type="sldNum" sz="quarter" idx="17"/>
          </p:nvPr>
        </p:nvSpPr>
        <p:spPr/>
        <p:txBody>
          <a:bodyPr/>
          <a:lstStyle/>
          <a:p>
            <a:fld id="{A52BEA90-E6BE-45F4-8D5D-C2E01FE3DBCB}" type="slidenum">
              <a:rPr lang="en-US" smtClean="0"/>
              <a:pPr/>
              <a:t>7</a:t>
            </a:fld>
            <a:endParaRPr lang="en-US" dirty="0"/>
          </a:p>
        </p:txBody>
      </p:sp>
      <p:sp>
        <p:nvSpPr>
          <p:cNvPr id="5" name="Content Placeholder 4">
            <a:extLst>
              <a:ext uri="{FF2B5EF4-FFF2-40B4-BE49-F238E27FC236}">
                <a16:creationId xmlns:a16="http://schemas.microsoft.com/office/drawing/2014/main" id="{C1B03A6E-AAE5-21AA-603C-96717D816860}"/>
              </a:ext>
            </a:extLst>
          </p:cNvPr>
          <p:cNvSpPr>
            <a:spLocks noGrp="1"/>
          </p:cNvSpPr>
          <p:nvPr>
            <p:ph sz="quarter" idx="25"/>
          </p:nvPr>
        </p:nvSpPr>
        <p:spPr/>
        <p:txBody>
          <a:bodyPr/>
          <a:lstStyle/>
          <a:p>
            <a:endParaRPr lang="en-US"/>
          </a:p>
        </p:txBody>
      </p:sp>
      <p:sp>
        <p:nvSpPr>
          <p:cNvPr id="7" name="Content Placeholder 6">
            <a:extLst>
              <a:ext uri="{FF2B5EF4-FFF2-40B4-BE49-F238E27FC236}">
                <a16:creationId xmlns:a16="http://schemas.microsoft.com/office/drawing/2014/main" id="{2054F700-6CCD-250C-1BD3-070FFA3FADDD}"/>
              </a:ext>
            </a:extLst>
          </p:cNvPr>
          <p:cNvSpPr>
            <a:spLocks noGrp="1"/>
          </p:cNvSpPr>
          <p:nvPr>
            <p:ph sz="quarter" idx="26"/>
          </p:nvPr>
        </p:nvSpPr>
        <p:spPr/>
        <p:txBody>
          <a:bodyPr/>
          <a:lstStyle/>
          <a:p>
            <a:endParaRPr lang="en-US"/>
          </a:p>
        </p:txBody>
      </p:sp>
    </p:spTree>
    <p:extLst>
      <p:ext uri="{BB962C8B-B14F-4D97-AF65-F5344CB8AC3E}">
        <p14:creationId xmlns:p14="http://schemas.microsoft.com/office/powerpoint/2010/main" val="2508308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E095F4-6073-264A-BFE2-F2A8E9A5307E}"/>
              </a:ext>
            </a:extLst>
          </p:cNvPr>
          <p:cNvSpPr>
            <a:spLocks noGrp="1"/>
          </p:cNvSpPr>
          <p:nvPr>
            <p:ph type="title"/>
          </p:nvPr>
        </p:nvSpPr>
        <p:spPr/>
        <p:txBody>
          <a:bodyPr/>
          <a:lstStyle/>
          <a:p>
            <a:r>
              <a:rPr lang="en-US" dirty="0"/>
              <a:t>Key Takeaways</a:t>
            </a:r>
            <a:br>
              <a:rPr lang="en-US" dirty="0"/>
            </a:br>
            <a:r>
              <a:rPr lang="en-US" dirty="0"/>
              <a:t>​ </a:t>
            </a:r>
          </a:p>
        </p:txBody>
      </p:sp>
      <p:sp>
        <p:nvSpPr>
          <p:cNvPr id="5" name="Text Placeholder 4">
            <a:extLst>
              <a:ext uri="{FF2B5EF4-FFF2-40B4-BE49-F238E27FC236}">
                <a16:creationId xmlns:a16="http://schemas.microsoft.com/office/drawing/2014/main" id="{42FBB342-13A7-5D44-83BA-1101C6204121}"/>
              </a:ext>
            </a:extLst>
          </p:cNvPr>
          <p:cNvSpPr>
            <a:spLocks noGrp="1"/>
          </p:cNvSpPr>
          <p:nvPr>
            <p:ph type="body" sz="quarter" idx="24"/>
          </p:nvPr>
        </p:nvSpPr>
        <p:spPr>
          <a:xfrm>
            <a:off x="838200" y="1593687"/>
            <a:ext cx="10513713" cy="911595"/>
          </a:xfrm>
        </p:spPr>
        <p:txBody>
          <a:bodyPr/>
          <a:lstStyle/>
          <a:p>
            <a:pPr marL="285750" indent="-285750">
              <a:lnSpc>
                <a:spcPct val="100000"/>
              </a:lnSpc>
              <a:buFont typeface="Arial" panose="020B0604020202020204" pitchFamily="34" charset="0"/>
              <a:buChar char="•"/>
            </a:pPr>
            <a:r>
              <a:rPr lang="en-US" sz="2000" dirty="0"/>
              <a:t>Working in a sprint mindset versus an overall deadline mindset helped our team work more effectively</a:t>
            </a:r>
          </a:p>
          <a:p>
            <a:endParaRPr lang="en-US" dirty="0"/>
          </a:p>
          <a:p>
            <a:endParaRPr lang="en-US" dirty="0"/>
          </a:p>
          <a:p>
            <a:endParaRPr lang="en-US" dirty="0"/>
          </a:p>
          <a:p>
            <a:endParaRPr lang="en-US" dirty="0"/>
          </a:p>
        </p:txBody>
      </p:sp>
      <p:sp>
        <p:nvSpPr>
          <p:cNvPr id="4" name="Text Placeholder 3">
            <a:extLst>
              <a:ext uri="{FF2B5EF4-FFF2-40B4-BE49-F238E27FC236}">
                <a16:creationId xmlns:a16="http://schemas.microsoft.com/office/drawing/2014/main" id="{1AD12047-83FD-2F45-8DE3-72E3AB41E75D}"/>
              </a:ext>
            </a:extLst>
          </p:cNvPr>
          <p:cNvSpPr>
            <a:spLocks noGrp="1"/>
          </p:cNvSpPr>
          <p:nvPr>
            <p:ph type="body" sz="quarter" idx="23"/>
          </p:nvPr>
        </p:nvSpPr>
        <p:spPr/>
        <p:txBody>
          <a:bodyPr/>
          <a:lstStyle/>
          <a:p>
            <a:r>
              <a:rPr lang="en-US" dirty="0"/>
              <a:t>Questions?</a:t>
            </a:r>
          </a:p>
        </p:txBody>
      </p:sp>
      <p:sp>
        <p:nvSpPr>
          <p:cNvPr id="3" name="Slide Number Placeholder 2">
            <a:extLst>
              <a:ext uri="{FF2B5EF4-FFF2-40B4-BE49-F238E27FC236}">
                <a16:creationId xmlns:a16="http://schemas.microsoft.com/office/drawing/2014/main" id="{31974BE7-EBFD-794A-A6F2-B5DB579E2F7B}"/>
              </a:ext>
            </a:extLst>
          </p:cNvPr>
          <p:cNvSpPr>
            <a:spLocks noGrp="1"/>
          </p:cNvSpPr>
          <p:nvPr>
            <p:ph type="sldNum" sz="quarter" idx="17"/>
          </p:nvPr>
        </p:nvSpPr>
        <p:spPr/>
        <p:txBody>
          <a:bodyPr/>
          <a:lstStyle/>
          <a:p>
            <a:fld id="{A52BEA90-E6BE-45F4-8D5D-C2E01FE3DBCB}" type="slidenum">
              <a:rPr lang="en-US" smtClean="0"/>
              <a:pPr/>
              <a:t>8</a:t>
            </a:fld>
            <a:endParaRPr lang="en-US" dirty="0"/>
          </a:p>
        </p:txBody>
      </p:sp>
      <p:sp>
        <p:nvSpPr>
          <p:cNvPr id="8" name="Text Placeholder 4">
            <a:extLst>
              <a:ext uri="{FF2B5EF4-FFF2-40B4-BE49-F238E27FC236}">
                <a16:creationId xmlns:a16="http://schemas.microsoft.com/office/drawing/2014/main" id="{DC14478C-4A6A-C686-0F20-5D8C3813EB5F}"/>
              </a:ext>
            </a:extLst>
          </p:cNvPr>
          <p:cNvSpPr txBox="1">
            <a:spLocks/>
          </p:cNvSpPr>
          <p:nvPr/>
        </p:nvSpPr>
        <p:spPr>
          <a:xfrm>
            <a:off x="838199" y="2674983"/>
            <a:ext cx="10513713" cy="911595"/>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Tx/>
              <a:buNone/>
              <a:defRPr sz="1600" b="0" kern="1200">
                <a:solidFill>
                  <a:schemeClr val="accent5"/>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Tx/>
              <a:buNone/>
              <a:defRPr sz="2400" kern="1200">
                <a:solidFill>
                  <a:schemeClr val="tx1"/>
                </a:solidFill>
                <a:latin typeface="+mn-lt"/>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2000" kern="1200">
                <a:solidFill>
                  <a:schemeClr val="tx1"/>
                </a:solidFill>
                <a:latin typeface="+mn-lt"/>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1800" kern="1200">
                <a:solidFill>
                  <a:schemeClr val="tx1"/>
                </a:solidFill>
                <a:latin typeface="+mn-lt"/>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18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00000"/>
              </a:lnSpc>
              <a:buFont typeface="Arial" panose="020B0604020202020204" pitchFamily="34" charset="0"/>
              <a:buChar char="•"/>
            </a:pPr>
            <a:r>
              <a:rPr lang="en-US" sz="2000" dirty="0"/>
              <a:t>Having an easy and communicative client helped with the overall implementation</a:t>
            </a:r>
          </a:p>
          <a:p>
            <a:endParaRPr lang="en-US" dirty="0"/>
          </a:p>
          <a:p>
            <a:endParaRPr lang="en-US" dirty="0"/>
          </a:p>
          <a:p>
            <a:endParaRPr lang="en-US" dirty="0"/>
          </a:p>
          <a:p>
            <a:endParaRPr lang="en-US" dirty="0"/>
          </a:p>
        </p:txBody>
      </p:sp>
      <p:sp>
        <p:nvSpPr>
          <p:cNvPr id="10" name="Text Placeholder 4">
            <a:extLst>
              <a:ext uri="{FF2B5EF4-FFF2-40B4-BE49-F238E27FC236}">
                <a16:creationId xmlns:a16="http://schemas.microsoft.com/office/drawing/2014/main" id="{A76183C9-FD4B-54F2-4DF3-2438D2CD6E3A}"/>
              </a:ext>
            </a:extLst>
          </p:cNvPr>
          <p:cNvSpPr txBox="1">
            <a:spLocks/>
          </p:cNvSpPr>
          <p:nvPr/>
        </p:nvSpPr>
        <p:spPr>
          <a:xfrm>
            <a:off x="838199" y="3610479"/>
            <a:ext cx="10513713" cy="911595"/>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Tx/>
              <a:buNone/>
              <a:defRPr sz="1600" b="0" kern="1200">
                <a:solidFill>
                  <a:schemeClr val="accent5"/>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Tx/>
              <a:buNone/>
              <a:defRPr sz="2400" kern="1200">
                <a:solidFill>
                  <a:schemeClr val="tx1"/>
                </a:solidFill>
                <a:latin typeface="+mn-lt"/>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2000" kern="1200">
                <a:solidFill>
                  <a:schemeClr val="tx1"/>
                </a:solidFill>
                <a:latin typeface="+mn-lt"/>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1800" kern="1200">
                <a:solidFill>
                  <a:schemeClr val="tx1"/>
                </a:solidFill>
                <a:latin typeface="+mn-lt"/>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18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00000"/>
              </a:lnSpc>
              <a:buFont typeface="Arial" panose="020B0604020202020204" pitchFamily="34" charset="0"/>
              <a:buChar char="•"/>
            </a:pPr>
            <a:r>
              <a:rPr lang="en-US" sz="2000" dirty="0"/>
              <a:t>Sometimes change and shifting the project focus is necessary</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5551466"/>
      </p:ext>
    </p:extLst>
  </p:cSld>
  <p:clrMapOvr>
    <a:masterClrMapping/>
  </p:clrMapOvr>
</p:sld>
</file>

<file path=ppt/theme/theme1.xml><?xml version="1.0" encoding="utf-8"?>
<a:theme xmlns:a="http://schemas.openxmlformats.org/drawingml/2006/main" name="Office Theme">
  <a:themeElements>
    <a:clrScheme name="Custom 16">
      <a:dk1>
        <a:srgbClr val="000000"/>
      </a:dk1>
      <a:lt1>
        <a:srgbClr val="FFFFFF"/>
      </a:lt1>
      <a:dk2>
        <a:srgbClr val="574512"/>
      </a:dk2>
      <a:lt2>
        <a:srgbClr val="6C3C0D"/>
      </a:lt2>
      <a:accent1>
        <a:srgbClr val="DDDDDD"/>
      </a:accent1>
      <a:accent2>
        <a:srgbClr val="616A78"/>
      </a:accent2>
      <a:accent3>
        <a:srgbClr val="B18A2C"/>
      </a:accent3>
      <a:accent4>
        <a:srgbClr val="D87C1B"/>
      </a:accent4>
      <a:accent5>
        <a:srgbClr val="2E515E"/>
      </a:accent5>
      <a:accent6>
        <a:srgbClr val="1D7CB8"/>
      </a:accent6>
      <a:hlink>
        <a:srgbClr val="FFFFFF"/>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sertion-Evidence-Template_Win32_CP_v19.potx" id="{F7F7AC7C-B7AB-44FD-AC83-76356AEA967F}" vid="{C271DA4D-3F28-4C4F-A66E-BDB8F32B9A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F20E744527C3245B455950C9D236CB0" ma:contentTypeVersion="2" ma:contentTypeDescription="Create a new document." ma:contentTypeScope="" ma:versionID="f109bd8defe9809983fee46dafc043de">
  <xsd:schema xmlns:xsd="http://www.w3.org/2001/XMLSchema" xmlns:xs="http://www.w3.org/2001/XMLSchema" xmlns:p="http://schemas.microsoft.com/office/2006/metadata/properties" xmlns:ns2="8ff83302-9ba1-4241-8e57-704b216d7843" targetNamespace="http://schemas.microsoft.com/office/2006/metadata/properties" ma:root="true" ma:fieldsID="710349c54cc53108afdf251a50913abd" ns2:_="">
    <xsd:import namespace="8ff83302-9ba1-4241-8e57-704b216d784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f83302-9ba1-4241-8e57-704b216d78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B7EBDC-E4A8-4423-8491-83B98A31C851}">
  <ds:schemaRefs>
    <ds:schemaRef ds:uri="http://schemas.microsoft.com/sharepoint/v3/contenttype/forms"/>
  </ds:schemaRefs>
</ds:datastoreItem>
</file>

<file path=customXml/itemProps2.xml><?xml version="1.0" encoding="utf-8"?>
<ds:datastoreItem xmlns:ds="http://schemas.openxmlformats.org/officeDocument/2006/customXml" ds:itemID="{DA2DBA1B-ABDF-46E3-8096-CEB49B8C1DE4}">
  <ds:schemaRefs>
    <ds:schemaRef ds:uri="http://purl.org/dc/elements/1.1/"/>
    <ds:schemaRef ds:uri="http://schemas.openxmlformats.org/package/2006/metadata/core-properties"/>
    <ds:schemaRef ds:uri="8ff83302-9ba1-4241-8e57-704b216d7843"/>
    <ds:schemaRef ds:uri="http://schemas.microsoft.com/office/2006/documentManagement/types"/>
    <ds:schemaRef ds:uri="http://purl.org/dc/terms/"/>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47A228C9-A5DD-4CEB-9760-EF8DBCBDB5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ff83302-9ba1-4241-8e57-704b216d78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Assertion evidence presentation</Template>
  <TotalTime>104</TotalTime>
  <Words>285</Words>
  <Application>Microsoft Office PowerPoint</Application>
  <PresentationFormat>Widescreen</PresentationFormat>
  <Paragraphs>49</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Office Theme</vt:lpstr>
      <vt:lpstr>Get Outside Alliance</vt:lpstr>
      <vt:lpstr>Project Origin and Motivation</vt:lpstr>
      <vt:lpstr>Effective tools help an organization scale</vt:lpstr>
      <vt:lpstr>Objectives</vt:lpstr>
      <vt:lpstr>Mission Statement</vt:lpstr>
      <vt:lpstr>Dashboard Design (for any dashboard type questions, I’d put the screenshots of the environment when it’s running)</vt:lpstr>
      <vt:lpstr>User Manual</vt:lpstr>
      <vt:lpstr>Key Takeaways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 Outside Alliance</dc:title>
  <dc:creator>Tatiana Uklist</dc:creator>
  <cp:lastModifiedBy>Kevin Maldonado</cp:lastModifiedBy>
  <cp:revision>1</cp:revision>
  <dcterms:created xsi:type="dcterms:W3CDTF">2023-05-09T20:21:07Z</dcterms:created>
  <dcterms:modified xsi:type="dcterms:W3CDTF">2023-05-10T03:38:12Z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0x0101004F20E744527C3245B455950C9D236CB0</vt:lpwstr>
  </property>
</Properties>
</file>