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380" r:id="rId5"/>
    <p:sldId id="357" r:id="rId6"/>
    <p:sldId id="365" r:id="rId7"/>
    <p:sldId id="344" r:id="rId8"/>
    <p:sldId id="361" r:id="rId9"/>
    <p:sldId id="348" r:id="rId10"/>
    <p:sldId id="389" r:id="rId11"/>
    <p:sldId id="386" r:id="rId12"/>
    <p:sldId id="390" r:id="rId13"/>
    <p:sldId id="293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CB9"/>
    <a:srgbClr val="262626"/>
    <a:srgbClr val="B18A2C"/>
    <a:srgbClr val="616A78"/>
    <a:srgbClr val="D87C1B"/>
    <a:srgbClr val="000000"/>
    <a:srgbClr val="1D7CB8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5646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80753-24D8-4F05-9379-ADA522E2BBC6}" type="doc">
      <dgm:prSet loTypeId="urn:microsoft.com/office/officeart/2005/8/layout/chevron1" loCatId="process" qsTypeId="urn:microsoft.com/office/officeart/2005/8/quickstyle/simple1" qsCatId="simple" csTypeId="urn:microsoft.com/office/officeart/2005/8/colors/accent5_2" csCatId="accent5" phldr="1"/>
      <dgm:spPr/>
    </dgm:pt>
    <dgm:pt modelId="{EA65DC58-6656-48A3-9100-1F1E81AB4A9A}">
      <dgm:prSet phldrT="[Text]"/>
      <dgm:spPr/>
      <dgm:t>
        <a:bodyPr/>
        <a:lstStyle/>
        <a:p>
          <a:r>
            <a:rPr lang="en-US" dirty="0"/>
            <a:t>Redmine</a:t>
          </a:r>
        </a:p>
        <a:p>
          <a:r>
            <a:rPr lang="en-US" dirty="0"/>
            <a:t>June 2006</a:t>
          </a:r>
        </a:p>
      </dgm:t>
    </dgm:pt>
    <dgm:pt modelId="{07A4641D-609B-46AF-80A4-D527BDE91B7B}" type="parTrans" cxnId="{B68DD9F5-0E66-4C8E-BB26-CA45EEBB4005}">
      <dgm:prSet/>
      <dgm:spPr/>
      <dgm:t>
        <a:bodyPr/>
        <a:lstStyle/>
        <a:p>
          <a:endParaRPr lang="en-US"/>
        </a:p>
      </dgm:t>
    </dgm:pt>
    <dgm:pt modelId="{50BCADD2-753E-4A5F-9B2B-BCF4085D8F6F}" type="sibTrans" cxnId="{B68DD9F5-0E66-4C8E-BB26-CA45EEBB4005}">
      <dgm:prSet/>
      <dgm:spPr/>
      <dgm:t>
        <a:bodyPr/>
        <a:lstStyle/>
        <a:p>
          <a:endParaRPr lang="en-US"/>
        </a:p>
      </dgm:t>
    </dgm:pt>
    <dgm:pt modelId="{54B19A97-79C6-46A5-A4BC-EEF98EB13247}">
      <dgm:prSet phldrT="[Text]"/>
      <dgm:spPr/>
      <dgm:t>
        <a:bodyPr/>
        <a:lstStyle/>
        <a:p>
          <a:r>
            <a:rPr lang="en-US" dirty="0"/>
            <a:t>ChiliProject</a:t>
          </a:r>
        </a:p>
        <a:p>
          <a:r>
            <a:rPr lang="en-US" dirty="0"/>
            <a:t>Feb 2011</a:t>
          </a:r>
        </a:p>
      </dgm:t>
    </dgm:pt>
    <dgm:pt modelId="{985E5FA4-C922-40FD-99D2-A743C02B52DE}" type="parTrans" cxnId="{07243EF4-AEE9-451B-A0E1-FE2917CD5609}">
      <dgm:prSet/>
      <dgm:spPr/>
      <dgm:t>
        <a:bodyPr/>
        <a:lstStyle/>
        <a:p>
          <a:endParaRPr lang="en-US"/>
        </a:p>
      </dgm:t>
    </dgm:pt>
    <dgm:pt modelId="{08E37C95-EFCB-42AA-8223-3926065F46E3}" type="sibTrans" cxnId="{07243EF4-AEE9-451B-A0E1-FE2917CD5609}">
      <dgm:prSet/>
      <dgm:spPr/>
      <dgm:t>
        <a:bodyPr/>
        <a:lstStyle/>
        <a:p>
          <a:endParaRPr lang="en-US"/>
        </a:p>
      </dgm:t>
    </dgm:pt>
    <dgm:pt modelId="{81F04D2E-A852-4BAB-AD90-8BE8F9D9CB4B}">
      <dgm:prSet phldrT="[Text]"/>
      <dgm:spPr/>
      <dgm:t>
        <a:bodyPr/>
        <a:lstStyle/>
        <a:p>
          <a:r>
            <a:rPr lang="en-US" dirty="0"/>
            <a:t>OpenProject</a:t>
          </a:r>
        </a:p>
        <a:p>
          <a:r>
            <a:rPr lang="en-US" dirty="0"/>
            <a:t>October 2012</a:t>
          </a:r>
        </a:p>
      </dgm:t>
    </dgm:pt>
    <dgm:pt modelId="{2592DEA3-4629-4D3F-AF31-6357F476A591}" type="parTrans" cxnId="{4408BE34-88F0-452C-B748-3173C59ED173}">
      <dgm:prSet/>
      <dgm:spPr/>
      <dgm:t>
        <a:bodyPr/>
        <a:lstStyle/>
        <a:p>
          <a:endParaRPr lang="en-US"/>
        </a:p>
      </dgm:t>
    </dgm:pt>
    <dgm:pt modelId="{DFA26D5B-FB73-495B-890B-71EB1F2BB045}" type="sibTrans" cxnId="{4408BE34-88F0-452C-B748-3173C59ED173}">
      <dgm:prSet/>
      <dgm:spPr/>
      <dgm:t>
        <a:bodyPr/>
        <a:lstStyle/>
        <a:p>
          <a:endParaRPr lang="en-US"/>
        </a:p>
      </dgm:t>
    </dgm:pt>
    <dgm:pt modelId="{CD7395C8-E120-4401-B3D1-7D40F229D974}">
      <dgm:prSet phldrT="[Text]"/>
      <dgm:spPr/>
      <dgm:t>
        <a:bodyPr/>
        <a:lstStyle/>
        <a:p>
          <a:r>
            <a:rPr lang="en-US" dirty="0"/>
            <a:t>OpenProject Foundation </a:t>
          </a:r>
        </a:p>
        <a:p>
          <a:r>
            <a:rPr lang="en-US" dirty="0"/>
            <a:t>April 2013</a:t>
          </a:r>
        </a:p>
      </dgm:t>
    </dgm:pt>
    <dgm:pt modelId="{621ACFEF-3415-4FF8-B0BA-823D758A9999}" type="parTrans" cxnId="{3A760074-621B-4EDC-9EBE-DDCEC893E55E}">
      <dgm:prSet/>
      <dgm:spPr/>
      <dgm:t>
        <a:bodyPr/>
        <a:lstStyle/>
        <a:p>
          <a:endParaRPr lang="en-US"/>
        </a:p>
      </dgm:t>
    </dgm:pt>
    <dgm:pt modelId="{BF353760-1466-4B44-8A90-FEEEDB4D19A9}" type="sibTrans" cxnId="{3A760074-621B-4EDC-9EBE-DDCEC893E55E}">
      <dgm:prSet/>
      <dgm:spPr/>
      <dgm:t>
        <a:bodyPr/>
        <a:lstStyle/>
        <a:p>
          <a:endParaRPr lang="en-US"/>
        </a:p>
      </dgm:t>
    </dgm:pt>
    <dgm:pt modelId="{AA6DF401-0326-47AE-8852-9BAC3292CCFF}" type="pres">
      <dgm:prSet presAssocID="{0AF80753-24D8-4F05-9379-ADA522E2BBC6}" presName="Name0" presStyleCnt="0">
        <dgm:presLayoutVars>
          <dgm:dir/>
          <dgm:animLvl val="lvl"/>
          <dgm:resizeHandles val="exact"/>
        </dgm:presLayoutVars>
      </dgm:prSet>
      <dgm:spPr/>
    </dgm:pt>
    <dgm:pt modelId="{E1E5F640-AD1F-4DE4-88E8-A3491A1838E1}" type="pres">
      <dgm:prSet presAssocID="{EA65DC58-6656-48A3-9100-1F1E81AB4A9A}" presName="parTxOnly" presStyleLbl="node1" presStyleIdx="0" presStyleCnt="4" custScaleY="135166" custLinFactNeighborX="-15368" custLinFactNeighborY="0">
        <dgm:presLayoutVars>
          <dgm:chMax val="0"/>
          <dgm:chPref val="0"/>
          <dgm:bulletEnabled val="1"/>
        </dgm:presLayoutVars>
      </dgm:prSet>
      <dgm:spPr/>
    </dgm:pt>
    <dgm:pt modelId="{B4771B4C-D01B-46D2-A709-94A03B1FE485}" type="pres">
      <dgm:prSet presAssocID="{50BCADD2-753E-4A5F-9B2B-BCF4085D8F6F}" presName="parTxOnlySpace" presStyleCnt="0"/>
      <dgm:spPr/>
    </dgm:pt>
    <dgm:pt modelId="{48171A97-72DC-458F-91D7-AB4670D901AE}" type="pres">
      <dgm:prSet presAssocID="{54B19A97-79C6-46A5-A4BC-EEF98EB13247}" presName="parTxOnly" presStyleLbl="node1" presStyleIdx="1" presStyleCnt="4" custScaleY="136260">
        <dgm:presLayoutVars>
          <dgm:chMax val="0"/>
          <dgm:chPref val="0"/>
          <dgm:bulletEnabled val="1"/>
        </dgm:presLayoutVars>
      </dgm:prSet>
      <dgm:spPr/>
    </dgm:pt>
    <dgm:pt modelId="{E6D24E42-49F2-4ED0-A487-BD036506F726}" type="pres">
      <dgm:prSet presAssocID="{08E37C95-EFCB-42AA-8223-3926065F46E3}" presName="parTxOnlySpace" presStyleCnt="0"/>
      <dgm:spPr/>
    </dgm:pt>
    <dgm:pt modelId="{C7534C72-E531-4CA1-86ED-7C33BFD496E1}" type="pres">
      <dgm:prSet presAssocID="{81F04D2E-A852-4BAB-AD90-8BE8F9D9CB4B}" presName="parTxOnly" presStyleLbl="node1" presStyleIdx="2" presStyleCnt="4" custScaleY="130773">
        <dgm:presLayoutVars>
          <dgm:chMax val="0"/>
          <dgm:chPref val="0"/>
          <dgm:bulletEnabled val="1"/>
        </dgm:presLayoutVars>
      </dgm:prSet>
      <dgm:spPr/>
    </dgm:pt>
    <dgm:pt modelId="{D45DCA42-93B7-4634-8E5E-70FA978267AA}" type="pres">
      <dgm:prSet presAssocID="{DFA26D5B-FB73-495B-890B-71EB1F2BB045}" presName="parTxOnlySpace" presStyleCnt="0"/>
      <dgm:spPr/>
    </dgm:pt>
    <dgm:pt modelId="{534CCE61-1838-41A9-8EF7-34EFACEACA63}" type="pres">
      <dgm:prSet presAssocID="{CD7395C8-E120-4401-B3D1-7D40F229D974}" presName="parTxOnly" presStyleLbl="node1" presStyleIdx="3" presStyleCnt="4" custScaleY="130773">
        <dgm:presLayoutVars>
          <dgm:chMax val="0"/>
          <dgm:chPref val="0"/>
          <dgm:bulletEnabled val="1"/>
        </dgm:presLayoutVars>
      </dgm:prSet>
      <dgm:spPr/>
    </dgm:pt>
  </dgm:ptLst>
  <dgm:cxnLst>
    <dgm:cxn modelId="{4408BE34-88F0-452C-B748-3173C59ED173}" srcId="{0AF80753-24D8-4F05-9379-ADA522E2BBC6}" destId="{81F04D2E-A852-4BAB-AD90-8BE8F9D9CB4B}" srcOrd="2" destOrd="0" parTransId="{2592DEA3-4629-4D3F-AF31-6357F476A591}" sibTransId="{DFA26D5B-FB73-495B-890B-71EB1F2BB045}"/>
    <dgm:cxn modelId="{453D2239-E519-44CC-825E-CEB5E2E3BB40}" type="presOf" srcId="{CD7395C8-E120-4401-B3D1-7D40F229D974}" destId="{534CCE61-1838-41A9-8EF7-34EFACEACA63}" srcOrd="0" destOrd="0" presId="urn:microsoft.com/office/officeart/2005/8/layout/chevron1"/>
    <dgm:cxn modelId="{2D4E3C4D-27B5-4DCA-8F08-1C160F31D2AB}" type="presOf" srcId="{54B19A97-79C6-46A5-A4BC-EEF98EB13247}" destId="{48171A97-72DC-458F-91D7-AB4670D901AE}" srcOrd="0" destOrd="0" presId="urn:microsoft.com/office/officeart/2005/8/layout/chevron1"/>
    <dgm:cxn modelId="{3A760074-621B-4EDC-9EBE-DDCEC893E55E}" srcId="{0AF80753-24D8-4F05-9379-ADA522E2BBC6}" destId="{CD7395C8-E120-4401-B3D1-7D40F229D974}" srcOrd="3" destOrd="0" parTransId="{621ACFEF-3415-4FF8-B0BA-823D758A9999}" sibTransId="{BF353760-1466-4B44-8A90-FEEEDB4D19A9}"/>
    <dgm:cxn modelId="{F815A390-BADC-4FF5-A234-5517214B90C8}" type="presOf" srcId="{EA65DC58-6656-48A3-9100-1F1E81AB4A9A}" destId="{E1E5F640-AD1F-4DE4-88E8-A3491A1838E1}" srcOrd="0" destOrd="0" presId="urn:microsoft.com/office/officeart/2005/8/layout/chevron1"/>
    <dgm:cxn modelId="{2F317EA9-0115-4974-920A-E81D68E36355}" type="presOf" srcId="{0AF80753-24D8-4F05-9379-ADA522E2BBC6}" destId="{AA6DF401-0326-47AE-8852-9BAC3292CCFF}" srcOrd="0" destOrd="0" presId="urn:microsoft.com/office/officeart/2005/8/layout/chevron1"/>
    <dgm:cxn modelId="{0B787CB3-1F6A-45C1-90B2-7D9449CA16DB}" type="presOf" srcId="{81F04D2E-A852-4BAB-AD90-8BE8F9D9CB4B}" destId="{C7534C72-E531-4CA1-86ED-7C33BFD496E1}" srcOrd="0" destOrd="0" presId="urn:microsoft.com/office/officeart/2005/8/layout/chevron1"/>
    <dgm:cxn modelId="{07243EF4-AEE9-451B-A0E1-FE2917CD5609}" srcId="{0AF80753-24D8-4F05-9379-ADA522E2BBC6}" destId="{54B19A97-79C6-46A5-A4BC-EEF98EB13247}" srcOrd="1" destOrd="0" parTransId="{985E5FA4-C922-40FD-99D2-A743C02B52DE}" sibTransId="{08E37C95-EFCB-42AA-8223-3926065F46E3}"/>
    <dgm:cxn modelId="{B68DD9F5-0E66-4C8E-BB26-CA45EEBB4005}" srcId="{0AF80753-24D8-4F05-9379-ADA522E2BBC6}" destId="{EA65DC58-6656-48A3-9100-1F1E81AB4A9A}" srcOrd="0" destOrd="0" parTransId="{07A4641D-609B-46AF-80A4-D527BDE91B7B}" sibTransId="{50BCADD2-753E-4A5F-9B2B-BCF4085D8F6F}"/>
    <dgm:cxn modelId="{93977775-6726-4921-90D4-59AF5E27108B}" type="presParOf" srcId="{AA6DF401-0326-47AE-8852-9BAC3292CCFF}" destId="{E1E5F640-AD1F-4DE4-88E8-A3491A1838E1}" srcOrd="0" destOrd="0" presId="urn:microsoft.com/office/officeart/2005/8/layout/chevron1"/>
    <dgm:cxn modelId="{AF96E921-5B78-4BBA-8C8F-F502A32A011F}" type="presParOf" srcId="{AA6DF401-0326-47AE-8852-9BAC3292CCFF}" destId="{B4771B4C-D01B-46D2-A709-94A03B1FE485}" srcOrd="1" destOrd="0" presId="urn:microsoft.com/office/officeart/2005/8/layout/chevron1"/>
    <dgm:cxn modelId="{E849A8A9-5620-487A-AA47-9B35F0D58282}" type="presParOf" srcId="{AA6DF401-0326-47AE-8852-9BAC3292CCFF}" destId="{48171A97-72DC-458F-91D7-AB4670D901AE}" srcOrd="2" destOrd="0" presId="urn:microsoft.com/office/officeart/2005/8/layout/chevron1"/>
    <dgm:cxn modelId="{0248C71E-2089-4E6D-A900-EEB9E69D391E}" type="presParOf" srcId="{AA6DF401-0326-47AE-8852-9BAC3292CCFF}" destId="{E6D24E42-49F2-4ED0-A487-BD036506F726}" srcOrd="3" destOrd="0" presId="urn:microsoft.com/office/officeart/2005/8/layout/chevron1"/>
    <dgm:cxn modelId="{C133F1A0-3CDE-4A2F-B03D-2CA2C2C1C2BC}" type="presParOf" srcId="{AA6DF401-0326-47AE-8852-9BAC3292CCFF}" destId="{C7534C72-E531-4CA1-86ED-7C33BFD496E1}" srcOrd="4" destOrd="0" presId="urn:microsoft.com/office/officeart/2005/8/layout/chevron1"/>
    <dgm:cxn modelId="{F6C7359C-583A-4000-9CB1-E90411108120}" type="presParOf" srcId="{AA6DF401-0326-47AE-8852-9BAC3292CCFF}" destId="{D45DCA42-93B7-4634-8E5E-70FA978267AA}" srcOrd="5" destOrd="0" presId="urn:microsoft.com/office/officeart/2005/8/layout/chevron1"/>
    <dgm:cxn modelId="{99100692-845E-4572-AE78-03D32C7F6FFF}" type="presParOf" srcId="{AA6DF401-0326-47AE-8852-9BAC3292CCFF}" destId="{534CCE61-1838-41A9-8EF7-34EFACEACA6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F7F89-C39A-4F6C-84DB-0EDDF58046D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CD2A902-7535-4183-935C-821FA52ADBE5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Hospital and Health Care</a:t>
          </a:r>
        </a:p>
      </dgm:t>
    </dgm:pt>
    <dgm:pt modelId="{3FF95659-57AC-4251-A5FD-130247AE2F7F}" type="parTrans" cxnId="{7554CE9F-7BA5-4CD2-9A6A-F7707BCD4C10}">
      <dgm:prSet/>
      <dgm:spPr/>
      <dgm:t>
        <a:bodyPr/>
        <a:lstStyle/>
        <a:p>
          <a:endParaRPr lang="en-US"/>
        </a:p>
      </dgm:t>
    </dgm:pt>
    <dgm:pt modelId="{77B6A62A-4FDD-4C8A-AD88-79188A9DBCF0}" type="sibTrans" cxnId="{7554CE9F-7BA5-4CD2-9A6A-F7707BCD4C10}">
      <dgm:prSet/>
      <dgm:spPr/>
      <dgm:t>
        <a:bodyPr/>
        <a:lstStyle/>
        <a:p>
          <a:endParaRPr lang="en-US"/>
        </a:p>
      </dgm:t>
    </dgm:pt>
    <dgm:pt modelId="{265147D4-7F0E-4CE9-9771-EFD0ACD2EDA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Computer Software</a:t>
          </a:r>
        </a:p>
      </dgm:t>
    </dgm:pt>
    <dgm:pt modelId="{3668B0CE-7148-4A4F-BB3C-1676CB1EC664}" type="parTrans" cxnId="{7735EF7E-0AFE-4E35-BE50-1756D716BD0F}">
      <dgm:prSet/>
      <dgm:spPr/>
      <dgm:t>
        <a:bodyPr/>
        <a:lstStyle/>
        <a:p>
          <a:endParaRPr lang="en-US"/>
        </a:p>
      </dgm:t>
    </dgm:pt>
    <dgm:pt modelId="{2281BDD7-183E-412F-AA06-45E48573AF62}" type="sibTrans" cxnId="{7735EF7E-0AFE-4E35-BE50-1756D716BD0F}">
      <dgm:prSet/>
      <dgm:spPr/>
      <dgm:t>
        <a:bodyPr/>
        <a:lstStyle/>
        <a:p>
          <a:endParaRPr lang="en-US"/>
        </a:p>
      </dgm:t>
    </dgm:pt>
    <dgm:pt modelId="{56508625-1D71-4939-B2F7-60801FE6441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Information Technology and Services</a:t>
          </a:r>
        </a:p>
      </dgm:t>
    </dgm:pt>
    <dgm:pt modelId="{F89062B4-A562-4578-BD3D-8FA3E2A9EAED}" type="parTrans" cxnId="{16F115BB-62A0-4C5B-ABAE-BE4AF56C6DB9}">
      <dgm:prSet/>
      <dgm:spPr/>
      <dgm:t>
        <a:bodyPr/>
        <a:lstStyle/>
        <a:p>
          <a:endParaRPr lang="en-US"/>
        </a:p>
      </dgm:t>
    </dgm:pt>
    <dgm:pt modelId="{E233D980-8030-409F-AD45-78B076CC1E95}" type="sibTrans" cxnId="{16F115BB-62A0-4C5B-ABAE-BE4AF56C6DB9}">
      <dgm:prSet/>
      <dgm:spPr/>
      <dgm:t>
        <a:bodyPr/>
        <a:lstStyle/>
        <a:p>
          <a:endParaRPr lang="en-US"/>
        </a:p>
      </dgm:t>
    </dgm:pt>
    <dgm:pt modelId="{DAE9B25B-5845-4929-9461-0201C9FE3AA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Oil and Energy</a:t>
          </a:r>
        </a:p>
      </dgm:t>
    </dgm:pt>
    <dgm:pt modelId="{472C4B18-ABF4-4903-922B-ACB93CDAD7AF}" type="parTrans" cxnId="{6B0A041F-E350-4A78-9B7D-EDB44B3429C3}">
      <dgm:prSet/>
      <dgm:spPr/>
      <dgm:t>
        <a:bodyPr/>
        <a:lstStyle/>
        <a:p>
          <a:endParaRPr lang="en-US"/>
        </a:p>
      </dgm:t>
    </dgm:pt>
    <dgm:pt modelId="{5ABA4D08-4074-45D4-AE8E-F8C9EB3D8715}" type="sibTrans" cxnId="{6B0A041F-E350-4A78-9B7D-EDB44B3429C3}">
      <dgm:prSet/>
      <dgm:spPr/>
      <dgm:t>
        <a:bodyPr/>
        <a:lstStyle/>
        <a:p>
          <a:endParaRPr lang="en-US"/>
        </a:p>
      </dgm:t>
    </dgm:pt>
    <dgm:pt modelId="{8EFBCFDA-B6CC-4C5F-A46A-AF135A58A367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B016C756-13E7-4105-A23C-22F3EF710E31}" type="parTrans" cxnId="{30CACE06-B0C7-46A4-A836-D9CF3908EF42}">
      <dgm:prSet/>
      <dgm:spPr/>
      <dgm:t>
        <a:bodyPr/>
        <a:lstStyle/>
        <a:p>
          <a:endParaRPr lang="en-US"/>
        </a:p>
      </dgm:t>
    </dgm:pt>
    <dgm:pt modelId="{4C492D2F-B1B1-47CB-96C6-00C4CEB1247B}" type="sibTrans" cxnId="{30CACE06-B0C7-46A4-A836-D9CF3908EF42}">
      <dgm:prSet/>
      <dgm:spPr/>
      <dgm:t>
        <a:bodyPr/>
        <a:lstStyle/>
        <a:p>
          <a:endParaRPr lang="en-US"/>
        </a:p>
      </dgm:t>
    </dgm:pt>
    <dgm:pt modelId="{8B45559A-543E-42EB-BBF5-AD16F9C0C633}" type="pres">
      <dgm:prSet presAssocID="{940F7F89-C39A-4F6C-84DB-0EDDF58046DB}" presName="Name0" presStyleCnt="0">
        <dgm:presLayoutVars>
          <dgm:dir/>
          <dgm:animLvl val="lvl"/>
          <dgm:resizeHandles val="exact"/>
        </dgm:presLayoutVars>
      </dgm:prSet>
      <dgm:spPr/>
    </dgm:pt>
    <dgm:pt modelId="{1A5BF3EF-394D-43D0-8207-0CEB64F044D6}" type="pres">
      <dgm:prSet presAssocID="{ECD2A902-7535-4183-935C-821FA52ADBE5}" presName="Name8" presStyleCnt="0"/>
      <dgm:spPr/>
    </dgm:pt>
    <dgm:pt modelId="{AEC2F2C4-CE74-48A6-A938-14B7316B4C1C}" type="pres">
      <dgm:prSet presAssocID="{ECD2A902-7535-4183-935C-821FA52ADBE5}" presName="level" presStyleLbl="node1" presStyleIdx="0" presStyleCnt="5">
        <dgm:presLayoutVars>
          <dgm:chMax val="1"/>
          <dgm:bulletEnabled val="1"/>
        </dgm:presLayoutVars>
      </dgm:prSet>
      <dgm:spPr/>
    </dgm:pt>
    <dgm:pt modelId="{C5296B18-635F-4DDF-973A-44DD714D19F1}" type="pres">
      <dgm:prSet presAssocID="{ECD2A902-7535-4183-935C-821FA52ADB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A8C5A92-ED23-47D2-BB6F-9B4706338929}" type="pres">
      <dgm:prSet presAssocID="{8EFBCFDA-B6CC-4C5F-A46A-AF135A58A367}" presName="Name8" presStyleCnt="0"/>
      <dgm:spPr/>
    </dgm:pt>
    <dgm:pt modelId="{FEB8F174-C35E-47D9-BDC4-32D7BAF76316}" type="pres">
      <dgm:prSet presAssocID="{8EFBCFDA-B6CC-4C5F-A46A-AF135A58A367}" presName="level" presStyleLbl="node1" presStyleIdx="1" presStyleCnt="5">
        <dgm:presLayoutVars>
          <dgm:chMax val="1"/>
          <dgm:bulletEnabled val="1"/>
        </dgm:presLayoutVars>
      </dgm:prSet>
      <dgm:spPr/>
    </dgm:pt>
    <dgm:pt modelId="{33DB3AC6-54C6-4622-B86D-83D740FDF2EE}" type="pres">
      <dgm:prSet presAssocID="{8EFBCFDA-B6CC-4C5F-A46A-AF135A58A36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F7313C-4394-410E-AFA9-78F7BA564C27}" type="pres">
      <dgm:prSet presAssocID="{DAE9B25B-5845-4929-9461-0201C9FE3AA9}" presName="Name8" presStyleCnt="0"/>
      <dgm:spPr/>
    </dgm:pt>
    <dgm:pt modelId="{1F34F793-76F7-453B-A0A0-3053308D8717}" type="pres">
      <dgm:prSet presAssocID="{DAE9B25B-5845-4929-9461-0201C9FE3AA9}" presName="level" presStyleLbl="node1" presStyleIdx="2" presStyleCnt="5">
        <dgm:presLayoutVars>
          <dgm:chMax val="1"/>
          <dgm:bulletEnabled val="1"/>
        </dgm:presLayoutVars>
      </dgm:prSet>
      <dgm:spPr/>
    </dgm:pt>
    <dgm:pt modelId="{15925A5E-4FBB-4382-ACFB-5B63971EE87B}" type="pres">
      <dgm:prSet presAssocID="{DAE9B25B-5845-4929-9461-0201C9FE3AA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0593C54-FD6E-478E-A8F6-FF5D4AC29277}" type="pres">
      <dgm:prSet presAssocID="{265147D4-7F0E-4CE9-9771-EFD0ACD2EDAE}" presName="Name8" presStyleCnt="0"/>
      <dgm:spPr/>
    </dgm:pt>
    <dgm:pt modelId="{63C3E2C0-A4C0-4B1D-BE14-148B33E28E48}" type="pres">
      <dgm:prSet presAssocID="{265147D4-7F0E-4CE9-9771-EFD0ACD2EDAE}" presName="level" presStyleLbl="node1" presStyleIdx="3" presStyleCnt="5" custLinFactNeighborX="-131" custLinFactNeighborY="-1259">
        <dgm:presLayoutVars>
          <dgm:chMax val="1"/>
          <dgm:bulletEnabled val="1"/>
        </dgm:presLayoutVars>
      </dgm:prSet>
      <dgm:spPr/>
    </dgm:pt>
    <dgm:pt modelId="{807F0A24-8750-4D75-98AE-2FBE5974B5A1}" type="pres">
      <dgm:prSet presAssocID="{265147D4-7F0E-4CE9-9771-EFD0ACD2ED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6E36A50-84AA-4E3D-AE04-F7E033EB92B9}" type="pres">
      <dgm:prSet presAssocID="{56508625-1D71-4939-B2F7-60801FE64411}" presName="Name8" presStyleCnt="0"/>
      <dgm:spPr/>
    </dgm:pt>
    <dgm:pt modelId="{D5A33A9F-47F3-4D3F-A9C7-776B34CAA528}" type="pres">
      <dgm:prSet presAssocID="{56508625-1D71-4939-B2F7-60801FE64411}" presName="level" presStyleLbl="node1" presStyleIdx="4" presStyleCnt="5" custLinFactNeighborY="2519">
        <dgm:presLayoutVars>
          <dgm:chMax val="1"/>
          <dgm:bulletEnabled val="1"/>
        </dgm:presLayoutVars>
      </dgm:prSet>
      <dgm:spPr/>
    </dgm:pt>
    <dgm:pt modelId="{05A7BB37-1AEB-41DD-8916-65D614A5DC0F}" type="pres">
      <dgm:prSet presAssocID="{56508625-1D71-4939-B2F7-60801FE6441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0CACE06-B0C7-46A4-A836-D9CF3908EF42}" srcId="{940F7F89-C39A-4F6C-84DB-0EDDF58046DB}" destId="{8EFBCFDA-B6CC-4C5F-A46A-AF135A58A367}" srcOrd="1" destOrd="0" parTransId="{B016C756-13E7-4105-A23C-22F3EF710E31}" sibTransId="{4C492D2F-B1B1-47CB-96C6-00C4CEB1247B}"/>
    <dgm:cxn modelId="{6B0A041F-E350-4A78-9B7D-EDB44B3429C3}" srcId="{940F7F89-C39A-4F6C-84DB-0EDDF58046DB}" destId="{DAE9B25B-5845-4929-9461-0201C9FE3AA9}" srcOrd="2" destOrd="0" parTransId="{472C4B18-ABF4-4903-922B-ACB93CDAD7AF}" sibTransId="{5ABA4D08-4074-45D4-AE8E-F8C9EB3D8715}"/>
    <dgm:cxn modelId="{3658A62C-D52E-4450-8A1F-310E6F255524}" type="presOf" srcId="{265147D4-7F0E-4CE9-9771-EFD0ACD2EDAE}" destId="{63C3E2C0-A4C0-4B1D-BE14-148B33E28E48}" srcOrd="0" destOrd="0" presId="urn:microsoft.com/office/officeart/2005/8/layout/pyramid1"/>
    <dgm:cxn modelId="{F0DF2869-3D5D-42CF-BF3C-DDA204182B79}" type="presOf" srcId="{265147D4-7F0E-4CE9-9771-EFD0ACD2EDAE}" destId="{807F0A24-8750-4D75-98AE-2FBE5974B5A1}" srcOrd="1" destOrd="0" presId="urn:microsoft.com/office/officeart/2005/8/layout/pyramid1"/>
    <dgm:cxn modelId="{25226D74-1748-4A9C-A4E0-739BE4092ADC}" type="presOf" srcId="{56508625-1D71-4939-B2F7-60801FE64411}" destId="{05A7BB37-1AEB-41DD-8916-65D614A5DC0F}" srcOrd="1" destOrd="0" presId="urn:microsoft.com/office/officeart/2005/8/layout/pyramid1"/>
    <dgm:cxn modelId="{7735EF7E-0AFE-4E35-BE50-1756D716BD0F}" srcId="{940F7F89-C39A-4F6C-84DB-0EDDF58046DB}" destId="{265147D4-7F0E-4CE9-9771-EFD0ACD2EDAE}" srcOrd="3" destOrd="0" parTransId="{3668B0CE-7148-4A4F-BB3C-1676CB1EC664}" sibTransId="{2281BDD7-183E-412F-AA06-45E48573AF62}"/>
    <dgm:cxn modelId="{F37E0C86-A5D7-4145-B2FD-FC0937B10C12}" type="presOf" srcId="{8EFBCFDA-B6CC-4C5F-A46A-AF135A58A367}" destId="{FEB8F174-C35E-47D9-BDC4-32D7BAF76316}" srcOrd="0" destOrd="0" presId="urn:microsoft.com/office/officeart/2005/8/layout/pyramid1"/>
    <dgm:cxn modelId="{4B1B6E8C-8C8B-4A38-84C6-E0B5EA89CD95}" type="presOf" srcId="{8EFBCFDA-B6CC-4C5F-A46A-AF135A58A367}" destId="{33DB3AC6-54C6-4622-B86D-83D740FDF2EE}" srcOrd="1" destOrd="0" presId="urn:microsoft.com/office/officeart/2005/8/layout/pyramid1"/>
    <dgm:cxn modelId="{B87ED88E-B63E-4306-9B94-02F8DA634046}" type="presOf" srcId="{ECD2A902-7535-4183-935C-821FA52ADBE5}" destId="{AEC2F2C4-CE74-48A6-A938-14B7316B4C1C}" srcOrd="0" destOrd="0" presId="urn:microsoft.com/office/officeart/2005/8/layout/pyramid1"/>
    <dgm:cxn modelId="{26925E90-B2F7-49B8-B21A-9E87687EA1CF}" type="presOf" srcId="{56508625-1D71-4939-B2F7-60801FE64411}" destId="{D5A33A9F-47F3-4D3F-A9C7-776B34CAA528}" srcOrd="0" destOrd="0" presId="urn:microsoft.com/office/officeart/2005/8/layout/pyramid1"/>
    <dgm:cxn modelId="{CE968D94-8713-4631-AD7C-617A07389F89}" type="presOf" srcId="{DAE9B25B-5845-4929-9461-0201C9FE3AA9}" destId="{1F34F793-76F7-453B-A0A0-3053308D8717}" srcOrd="0" destOrd="0" presId="urn:microsoft.com/office/officeart/2005/8/layout/pyramid1"/>
    <dgm:cxn modelId="{7554CE9F-7BA5-4CD2-9A6A-F7707BCD4C10}" srcId="{940F7F89-C39A-4F6C-84DB-0EDDF58046DB}" destId="{ECD2A902-7535-4183-935C-821FA52ADBE5}" srcOrd="0" destOrd="0" parTransId="{3FF95659-57AC-4251-A5FD-130247AE2F7F}" sibTransId="{77B6A62A-4FDD-4C8A-AD88-79188A9DBCF0}"/>
    <dgm:cxn modelId="{EC62ACA7-F54D-47AA-80CF-4FB76B3D7250}" type="presOf" srcId="{ECD2A902-7535-4183-935C-821FA52ADBE5}" destId="{C5296B18-635F-4DDF-973A-44DD714D19F1}" srcOrd="1" destOrd="0" presId="urn:microsoft.com/office/officeart/2005/8/layout/pyramid1"/>
    <dgm:cxn modelId="{8544B7B1-860B-4356-AC3A-FEBF29003FA1}" type="presOf" srcId="{940F7F89-C39A-4F6C-84DB-0EDDF58046DB}" destId="{8B45559A-543E-42EB-BBF5-AD16F9C0C633}" srcOrd="0" destOrd="0" presId="urn:microsoft.com/office/officeart/2005/8/layout/pyramid1"/>
    <dgm:cxn modelId="{C85656B3-E4D7-4C82-B2B2-26B9EF5E0A0C}" type="presOf" srcId="{DAE9B25B-5845-4929-9461-0201C9FE3AA9}" destId="{15925A5E-4FBB-4382-ACFB-5B63971EE87B}" srcOrd="1" destOrd="0" presId="urn:microsoft.com/office/officeart/2005/8/layout/pyramid1"/>
    <dgm:cxn modelId="{16F115BB-62A0-4C5B-ABAE-BE4AF56C6DB9}" srcId="{940F7F89-C39A-4F6C-84DB-0EDDF58046DB}" destId="{56508625-1D71-4939-B2F7-60801FE64411}" srcOrd="4" destOrd="0" parTransId="{F89062B4-A562-4578-BD3D-8FA3E2A9EAED}" sibTransId="{E233D980-8030-409F-AD45-78B076CC1E95}"/>
    <dgm:cxn modelId="{3F455956-A822-4469-83D2-EC3A2EE06F54}" type="presParOf" srcId="{8B45559A-543E-42EB-BBF5-AD16F9C0C633}" destId="{1A5BF3EF-394D-43D0-8207-0CEB64F044D6}" srcOrd="0" destOrd="0" presId="urn:microsoft.com/office/officeart/2005/8/layout/pyramid1"/>
    <dgm:cxn modelId="{F2E3B88E-B70D-443D-98E0-0E1F24827633}" type="presParOf" srcId="{1A5BF3EF-394D-43D0-8207-0CEB64F044D6}" destId="{AEC2F2C4-CE74-48A6-A938-14B7316B4C1C}" srcOrd="0" destOrd="0" presId="urn:microsoft.com/office/officeart/2005/8/layout/pyramid1"/>
    <dgm:cxn modelId="{E2526123-43B9-4F67-8978-3AF4AA6BE013}" type="presParOf" srcId="{1A5BF3EF-394D-43D0-8207-0CEB64F044D6}" destId="{C5296B18-635F-4DDF-973A-44DD714D19F1}" srcOrd="1" destOrd="0" presId="urn:microsoft.com/office/officeart/2005/8/layout/pyramid1"/>
    <dgm:cxn modelId="{957D476C-FAD6-4B88-87EC-76A4DBD2A652}" type="presParOf" srcId="{8B45559A-543E-42EB-BBF5-AD16F9C0C633}" destId="{BA8C5A92-ED23-47D2-BB6F-9B4706338929}" srcOrd="1" destOrd="0" presId="urn:microsoft.com/office/officeart/2005/8/layout/pyramid1"/>
    <dgm:cxn modelId="{25164048-2538-4598-A3A1-FBAE8907D1DD}" type="presParOf" srcId="{BA8C5A92-ED23-47D2-BB6F-9B4706338929}" destId="{FEB8F174-C35E-47D9-BDC4-32D7BAF76316}" srcOrd="0" destOrd="0" presId="urn:microsoft.com/office/officeart/2005/8/layout/pyramid1"/>
    <dgm:cxn modelId="{45605A92-A2EB-4F89-AE8E-50CF1800F0B0}" type="presParOf" srcId="{BA8C5A92-ED23-47D2-BB6F-9B4706338929}" destId="{33DB3AC6-54C6-4622-B86D-83D740FDF2EE}" srcOrd="1" destOrd="0" presId="urn:microsoft.com/office/officeart/2005/8/layout/pyramid1"/>
    <dgm:cxn modelId="{0B87018E-3BBB-42CD-A3F1-295B16C87FC9}" type="presParOf" srcId="{8B45559A-543E-42EB-BBF5-AD16F9C0C633}" destId="{6BF7313C-4394-410E-AFA9-78F7BA564C27}" srcOrd="2" destOrd="0" presId="urn:microsoft.com/office/officeart/2005/8/layout/pyramid1"/>
    <dgm:cxn modelId="{931BA3DE-C028-44EB-B45E-88A7EAFDD4A2}" type="presParOf" srcId="{6BF7313C-4394-410E-AFA9-78F7BA564C27}" destId="{1F34F793-76F7-453B-A0A0-3053308D8717}" srcOrd="0" destOrd="0" presId="urn:microsoft.com/office/officeart/2005/8/layout/pyramid1"/>
    <dgm:cxn modelId="{F55189BF-0158-4B60-AF5F-3DFFD406299D}" type="presParOf" srcId="{6BF7313C-4394-410E-AFA9-78F7BA564C27}" destId="{15925A5E-4FBB-4382-ACFB-5B63971EE87B}" srcOrd="1" destOrd="0" presId="urn:microsoft.com/office/officeart/2005/8/layout/pyramid1"/>
    <dgm:cxn modelId="{A5927E00-D8C4-4EEB-BDF5-6CB811D11BB2}" type="presParOf" srcId="{8B45559A-543E-42EB-BBF5-AD16F9C0C633}" destId="{90593C54-FD6E-478E-A8F6-FF5D4AC29277}" srcOrd="3" destOrd="0" presId="urn:microsoft.com/office/officeart/2005/8/layout/pyramid1"/>
    <dgm:cxn modelId="{3BD0EBCC-7369-4884-803A-1E3F0DA92B3F}" type="presParOf" srcId="{90593C54-FD6E-478E-A8F6-FF5D4AC29277}" destId="{63C3E2C0-A4C0-4B1D-BE14-148B33E28E48}" srcOrd="0" destOrd="0" presId="urn:microsoft.com/office/officeart/2005/8/layout/pyramid1"/>
    <dgm:cxn modelId="{6D303B1F-A594-4E79-B264-7635D9B38F0E}" type="presParOf" srcId="{90593C54-FD6E-478E-A8F6-FF5D4AC29277}" destId="{807F0A24-8750-4D75-98AE-2FBE5974B5A1}" srcOrd="1" destOrd="0" presId="urn:microsoft.com/office/officeart/2005/8/layout/pyramid1"/>
    <dgm:cxn modelId="{736C9ECA-5FBA-453B-AAA3-3CD0F2F35628}" type="presParOf" srcId="{8B45559A-543E-42EB-BBF5-AD16F9C0C633}" destId="{E6E36A50-84AA-4E3D-AE04-F7E033EB92B9}" srcOrd="4" destOrd="0" presId="urn:microsoft.com/office/officeart/2005/8/layout/pyramid1"/>
    <dgm:cxn modelId="{5377FBC0-9989-47C1-99FC-5B91078A1EE7}" type="presParOf" srcId="{E6E36A50-84AA-4E3D-AE04-F7E033EB92B9}" destId="{D5A33A9F-47F3-4D3F-A9C7-776B34CAA528}" srcOrd="0" destOrd="0" presId="urn:microsoft.com/office/officeart/2005/8/layout/pyramid1"/>
    <dgm:cxn modelId="{121ADE5D-6EB6-40C7-957E-D26D818116A3}" type="presParOf" srcId="{E6E36A50-84AA-4E3D-AE04-F7E033EB92B9}" destId="{05A7BB37-1AEB-41DD-8916-65D614A5DC0F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EE006A-6EB3-420F-8866-0C443E474E00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E0D2F2-0BC6-4984-BC83-D90E74D16252}">
      <dgm:prSet phldrT="[Text]"/>
      <dgm:spPr/>
      <dgm:t>
        <a:bodyPr/>
        <a:lstStyle/>
        <a:p>
          <a:r>
            <a:rPr lang="en-US" dirty="0"/>
            <a:t>Project Portfolio and Planning</a:t>
          </a:r>
        </a:p>
      </dgm:t>
    </dgm:pt>
    <dgm:pt modelId="{ABB5B671-8EAC-47F2-9F7B-597F27080168}" type="parTrans" cxnId="{F48C4DA9-01AF-4589-BBC8-81767A29F2AC}">
      <dgm:prSet/>
      <dgm:spPr/>
      <dgm:t>
        <a:bodyPr/>
        <a:lstStyle/>
        <a:p>
          <a:endParaRPr lang="en-US"/>
        </a:p>
      </dgm:t>
    </dgm:pt>
    <dgm:pt modelId="{BB432C84-6738-466E-820E-ECB9489BD427}" type="sibTrans" cxnId="{F48C4DA9-01AF-4589-BBC8-81767A29F2AC}">
      <dgm:prSet/>
      <dgm:spPr/>
      <dgm:t>
        <a:bodyPr/>
        <a:lstStyle/>
        <a:p>
          <a:endParaRPr lang="en-US"/>
        </a:p>
      </dgm:t>
    </dgm:pt>
    <dgm:pt modelId="{50BE8D53-8B9F-48B8-9EDD-2C82E8D08A2E}">
      <dgm:prSet phldrT="[Text]"/>
      <dgm:spPr/>
      <dgm:t>
        <a:bodyPr/>
        <a:lstStyle/>
        <a:p>
          <a:r>
            <a:rPr lang="en-US" dirty="0"/>
            <a:t>Team Planner</a:t>
          </a:r>
        </a:p>
      </dgm:t>
    </dgm:pt>
    <dgm:pt modelId="{80EA87CD-9DEA-45BA-A0C8-9B415E47595E}" type="parTrans" cxnId="{A84C6746-6093-4BCD-9F3D-AD841C66CE0F}">
      <dgm:prSet/>
      <dgm:spPr/>
      <dgm:t>
        <a:bodyPr/>
        <a:lstStyle/>
        <a:p>
          <a:endParaRPr lang="en-US"/>
        </a:p>
      </dgm:t>
    </dgm:pt>
    <dgm:pt modelId="{131A3F3E-D3D8-4D58-80ED-F0EF8F6018B4}" type="sibTrans" cxnId="{A84C6746-6093-4BCD-9F3D-AD841C66CE0F}">
      <dgm:prSet/>
      <dgm:spPr/>
      <dgm:t>
        <a:bodyPr/>
        <a:lstStyle/>
        <a:p>
          <a:endParaRPr lang="en-US"/>
        </a:p>
      </dgm:t>
    </dgm:pt>
    <dgm:pt modelId="{1926CF60-769F-4847-BD76-E1DE18CE1C67}">
      <dgm:prSet phldrT="[Text]"/>
      <dgm:spPr/>
      <dgm:t>
        <a:bodyPr/>
        <a:lstStyle/>
        <a:p>
          <a:r>
            <a:rPr lang="en-US" dirty="0"/>
            <a:t>Customizable Project Reports</a:t>
          </a:r>
        </a:p>
      </dgm:t>
    </dgm:pt>
    <dgm:pt modelId="{CB1F9410-B47C-43EF-B26C-F0F9B9CFAE2C}" type="parTrans" cxnId="{FFE05C60-B065-4A0F-9AFC-48A72D0A59E6}">
      <dgm:prSet/>
      <dgm:spPr/>
      <dgm:t>
        <a:bodyPr/>
        <a:lstStyle/>
        <a:p>
          <a:endParaRPr lang="en-US"/>
        </a:p>
      </dgm:t>
    </dgm:pt>
    <dgm:pt modelId="{6CB71F24-E78C-48D8-BBC6-C5DF41A68D26}" type="sibTrans" cxnId="{FFE05C60-B065-4A0F-9AFC-48A72D0A59E6}">
      <dgm:prSet/>
      <dgm:spPr/>
      <dgm:t>
        <a:bodyPr/>
        <a:lstStyle/>
        <a:p>
          <a:endParaRPr lang="en-US"/>
        </a:p>
      </dgm:t>
    </dgm:pt>
    <dgm:pt modelId="{D94E7918-7CAB-44F2-8923-88FC6957A0BD}">
      <dgm:prSet phldrT="[Text]"/>
      <dgm:spPr/>
      <dgm:t>
        <a:bodyPr/>
        <a:lstStyle/>
        <a:p>
          <a:r>
            <a:rPr lang="en-US" dirty="0"/>
            <a:t>Agile, Kanban and Scrum Options</a:t>
          </a:r>
        </a:p>
      </dgm:t>
    </dgm:pt>
    <dgm:pt modelId="{724ACD6B-5880-4E53-8AC8-4CDF0E164300}" type="parTrans" cxnId="{54E6F5A0-1DAD-45F6-A518-89BDC60E3A1F}">
      <dgm:prSet/>
      <dgm:spPr/>
      <dgm:t>
        <a:bodyPr/>
        <a:lstStyle/>
        <a:p>
          <a:endParaRPr lang="en-US"/>
        </a:p>
      </dgm:t>
    </dgm:pt>
    <dgm:pt modelId="{7840E60E-E971-4F63-8BA2-93824001351C}" type="sibTrans" cxnId="{54E6F5A0-1DAD-45F6-A518-89BDC60E3A1F}">
      <dgm:prSet/>
      <dgm:spPr/>
      <dgm:t>
        <a:bodyPr/>
        <a:lstStyle/>
        <a:p>
          <a:endParaRPr lang="en-US"/>
        </a:p>
      </dgm:t>
    </dgm:pt>
    <dgm:pt modelId="{7F63FD44-1598-45FF-8218-EF0ADE7249C7}">
      <dgm:prSet phldrT="[Text]"/>
      <dgm:spPr/>
      <dgm:t>
        <a:bodyPr/>
        <a:lstStyle/>
        <a:p>
          <a:r>
            <a:rPr lang="en-US" dirty="0"/>
            <a:t>Version Boards</a:t>
          </a:r>
        </a:p>
      </dgm:t>
    </dgm:pt>
    <dgm:pt modelId="{B307652D-F173-453E-8ACD-DAEA0803F08B}" type="parTrans" cxnId="{12B02A2D-8B15-4E8D-8531-9B485F3B3367}">
      <dgm:prSet/>
      <dgm:spPr/>
      <dgm:t>
        <a:bodyPr/>
        <a:lstStyle/>
        <a:p>
          <a:endParaRPr lang="en-US"/>
        </a:p>
      </dgm:t>
    </dgm:pt>
    <dgm:pt modelId="{E1EF845B-0E11-43A4-B01F-75BD945004ED}" type="sibTrans" cxnId="{12B02A2D-8B15-4E8D-8531-9B485F3B3367}">
      <dgm:prSet/>
      <dgm:spPr/>
      <dgm:t>
        <a:bodyPr/>
        <a:lstStyle/>
        <a:p>
          <a:endParaRPr lang="en-US"/>
        </a:p>
      </dgm:t>
    </dgm:pt>
    <dgm:pt modelId="{781F63E7-0F97-44D8-93B0-14F5429B68D2}">
      <dgm:prSet phldrT="[Text]"/>
      <dgm:spPr/>
      <dgm:t>
        <a:bodyPr/>
        <a:lstStyle/>
        <a:p>
          <a:r>
            <a:rPr lang="en-US" dirty="0"/>
            <a:t>WBS</a:t>
          </a:r>
        </a:p>
      </dgm:t>
    </dgm:pt>
    <dgm:pt modelId="{0BF9CC52-A245-4421-8A63-2473C9AC916B}" type="parTrans" cxnId="{56F2EA73-5302-414D-B5ED-A10AFE5F573C}">
      <dgm:prSet/>
      <dgm:spPr/>
      <dgm:t>
        <a:bodyPr/>
        <a:lstStyle/>
        <a:p>
          <a:endParaRPr lang="en-US"/>
        </a:p>
      </dgm:t>
    </dgm:pt>
    <dgm:pt modelId="{BDE91BD7-6308-4A55-BF96-584FD2742622}" type="sibTrans" cxnId="{56F2EA73-5302-414D-B5ED-A10AFE5F573C}">
      <dgm:prSet/>
      <dgm:spPr/>
      <dgm:t>
        <a:bodyPr/>
        <a:lstStyle/>
        <a:p>
          <a:endParaRPr lang="en-US"/>
        </a:p>
      </dgm:t>
    </dgm:pt>
    <dgm:pt modelId="{343821AD-7A64-40FD-879F-7AE7A557D911}">
      <dgm:prSet phldrT="[Text]"/>
      <dgm:spPr/>
      <dgm:t>
        <a:bodyPr/>
        <a:lstStyle/>
        <a:p>
          <a:r>
            <a:rPr lang="en-US" dirty="0"/>
            <a:t>Team Collaboration and Tracking</a:t>
          </a:r>
        </a:p>
      </dgm:t>
    </dgm:pt>
    <dgm:pt modelId="{B04DA276-2E46-41A0-8298-9FBA5D024CF8}" type="parTrans" cxnId="{AA214C3F-15C9-4A8E-98C8-6F271735A1BA}">
      <dgm:prSet/>
      <dgm:spPr/>
      <dgm:t>
        <a:bodyPr/>
        <a:lstStyle/>
        <a:p>
          <a:endParaRPr lang="en-US"/>
        </a:p>
      </dgm:t>
    </dgm:pt>
    <dgm:pt modelId="{3C668FBF-DB99-4F41-8C7F-3D250D234CCD}" type="sibTrans" cxnId="{AA214C3F-15C9-4A8E-98C8-6F271735A1BA}">
      <dgm:prSet/>
      <dgm:spPr/>
      <dgm:t>
        <a:bodyPr/>
        <a:lstStyle/>
        <a:p>
          <a:endParaRPr lang="en-US"/>
        </a:p>
      </dgm:t>
    </dgm:pt>
    <dgm:pt modelId="{DBFA9FF9-E979-4E1F-BB2F-654AF0C8454C}">
      <dgm:prSet phldrT="[Text]"/>
      <dgm:spPr/>
      <dgm:t>
        <a:bodyPr/>
        <a:lstStyle/>
        <a:p>
          <a:r>
            <a:rPr lang="en-US" dirty="0"/>
            <a:t>Live feed to updates</a:t>
          </a:r>
        </a:p>
      </dgm:t>
    </dgm:pt>
    <dgm:pt modelId="{32F0615A-8984-4379-B0D3-AF71AE9804F9}" type="parTrans" cxnId="{16F0B779-0F6E-4A25-89F9-3D40E95C62DC}">
      <dgm:prSet/>
      <dgm:spPr/>
      <dgm:t>
        <a:bodyPr/>
        <a:lstStyle/>
        <a:p>
          <a:endParaRPr lang="en-US"/>
        </a:p>
      </dgm:t>
    </dgm:pt>
    <dgm:pt modelId="{D384F335-3A59-4C6E-A5DA-1C6393D3FAB7}" type="sibTrans" cxnId="{16F0B779-0F6E-4A25-89F9-3D40E95C62DC}">
      <dgm:prSet/>
      <dgm:spPr/>
      <dgm:t>
        <a:bodyPr/>
        <a:lstStyle/>
        <a:p>
          <a:endParaRPr lang="en-US"/>
        </a:p>
      </dgm:t>
    </dgm:pt>
    <dgm:pt modelId="{4118C49A-1F9F-47AE-ADBE-9366ED642BD1}">
      <dgm:prSet phldrT="[Text]"/>
      <dgm:spPr/>
      <dgm:t>
        <a:bodyPr/>
        <a:lstStyle/>
        <a:p>
          <a:r>
            <a:rPr lang="en-US" dirty="0"/>
            <a:t>Track labor and unit costs</a:t>
          </a:r>
        </a:p>
      </dgm:t>
    </dgm:pt>
    <dgm:pt modelId="{B49AC45D-4748-4BEB-8F0A-A687C7C22EF6}" type="parTrans" cxnId="{7EAA9D19-70B1-4B20-8B78-F04659C40B58}">
      <dgm:prSet/>
      <dgm:spPr/>
      <dgm:t>
        <a:bodyPr/>
        <a:lstStyle/>
        <a:p>
          <a:endParaRPr lang="en-US"/>
        </a:p>
      </dgm:t>
    </dgm:pt>
    <dgm:pt modelId="{6AC8FA61-2E08-46A9-9442-102CBC072863}" type="sibTrans" cxnId="{7EAA9D19-70B1-4B20-8B78-F04659C40B58}">
      <dgm:prSet/>
      <dgm:spPr/>
      <dgm:t>
        <a:bodyPr/>
        <a:lstStyle/>
        <a:p>
          <a:endParaRPr lang="en-US"/>
        </a:p>
      </dgm:t>
    </dgm:pt>
    <dgm:pt modelId="{528EBFC0-1754-44E7-BF0E-EB23B5BB63D1}">
      <dgm:prSet phldrT="[Text]"/>
      <dgm:spPr/>
      <dgm:t>
        <a:bodyPr/>
        <a:lstStyle/>
        <a:p>
          <a:r>
            <a:rPr lang="en-US" dirty="0"/>
            <a:t>Other Features</a:t>
          </a:r>
        </a:p>
      </dgm:t>
    </dgm:pt>
    <dgm:pt modelId="{47798891-9EB3-475E-8C66-3F249FA5865E}" type="parTrans" cxnId="{1B751D6A-14D6-436A-A1E6-17C566E4C35C}">
      <dgm:prSet/>
      <dgm:spPr/>
      <dgm:t>
        <a:bodyPr/>
        <a:lstStyle/>
        <a:p>
          <a:endParaRPr lang="en-US"/>
        </a:p>
      </dgm:t>
    </dgm:pt>
    <dgm:pt modelId="{1510BA2A-17AB-4A62-A588-C4AA79246DD1}" type="sibTrans" cxnId="{1B751D6A-14D6-436A-A1E6-17C566E4C35C}">
      <dgm:prSet/>
      <dgm:spPr/>
      <dgm:t>
        <a:bodyPr/>
        <a:lstStyle/>
        <a:p>
          <a:endParaRPr lang="en-US"/>
        </a:p>
      </dgm:t>
    </dgm:pt>
    <dgm:pt modelId="{6A971CC8-3F2E-4C6B-B619-5E6B25F03DE4}">
      <dgm:prSet phldrT="[Text]"/>
      <dgm:spPr/>
      <dgm:t>
        <a:bodyPr/>
        <a:lstStyle/>
        <a:p>
          <a:r>
            <a:rPr lang="en-US" dirty="0"/>
            <a:t>Data encryption</a:t>
          </a:r>
        </a:p>
      </dgm:t>
    </dgm:pt>
    <dgm:pt modelId="{8B142456-D7DC-46AE-A305-C99226BB0EB1}" type="parTrans" cxnId="{7AF9B7C2-2FD3-4231-898A-D0B3F7791ADE}">
      <dgm:prSet/>
      <dgm:spPr/>
      <dgm:t>
        <a:bodyPr/>
        <a:lstStyle/>
        <a:p>
          <a:endParaRPr lang="en-US"/>
        </a:p>
      </dgm:t>
    </dgm:pt>
    <dgm:pt modelId="{14E17165-6CAE-4AC1-A637-76A188BF7964}" type="sibTrans" cxnId="{7AF9B7C2-2FD3-4231-898A-D0B3F7791ADE}">
      <dgm:prSet/>
      <dgm:spPr/>
      <dgm:t>
        <a:bodyPr/>
        <a:lstStyle/>
        <a:p>
          <a:endParaRPr lang="en-US"/>
        </a:p>
      </dgm:t>
    </dgm:pt>
    <dgm:pt modelId="{5CEEC4B4-5B0C-4F42-B356-D0FF4F358040}">
      <dgm:prSet phldrT="[Text]"/>
      <dgm:spPr/>
      <dgm:t>
        <a:bodyPr/>
        <a:lstStyle/>
        <a:p>
          <a:r>
            <a:rPr lang="en-US" dirty="0"/>
            <a:t>Add-ons for construction industry</a:t>
          </a:r>
        </a:p>
      </dgm:t>
    </dgm:pt>
    <dgm:pt modelId="{6D9DACD5-FB21-4547-8128-E467633793EC}" type="parTrans" cxnId="{67C0548B-D700-44BB-9F72-5BA1D0179CE3}">
      <dgm:prSet/>
      <dgm:spPr/>
      <dgm:t>
        <a:bodyPr/>
        <a:lstStyle/>
        <a:p>
          <a:endParaRPr lang="en-US"/>
        </a:p>
      </dgm:t>
    </dgm:pt>
    <dgm:pt modelId="{B286EC3D-06E6-4EFE-B9DC-A187ED5E1AF3}" type="sibTrans" cxnId="{67C0548B-D700-44BB-9F72-5BA1D0179CE3}">
      <dgm:prSet/>
      <dgm:spPr/>
      <dgm:t>
        <a:bodyPr/>
        <a:lstStyle/>
        <a:p>
          <a:endParaRPr lang="en-US"/>
        </a:p>
      </dgm:t>
    </dgm:pt>
    <dgm:pt modelId="{A72BD384-D27E-47F3-BD23-31C8A8D2B958}">
      <dgm:prSet phldrT="[Text]"/>
      <dgm:spPr/>
      <dgm:t>
        <a:bodyPr/>
        <a:lstStyle/>
        <a:p>
          <a:r>
            <a:rPr lang="en-US" dirty="0"/>
            <a:t>Native Language support</a:t>
          </a:r>
        </a:p>
      </dgm:t>
    </dgm:pt>
    <dgm:pt modelId="{E0A65A3B-0AC3-46FF-8486-C49854B47CC8}" type="parTrans" cxnId="{EA2CCF1D-9965-4086-BEE7-F3ACA79437A9}">
      <dgm:prSet/>
      <dgm:spPr/>
      <dgm:t>
        <a:bodyPr/>
        <a:lstStyle/>
        <a:p>
          <a:endParaRPr lang="en-US"/>
        </a:p>
      </dgm:t>
    </dgm:pt>
    <dgm:pt modelId="{422E787A-0838-4563-B63A-AB5E9EA44D1D}" type="sibTrans" cxnId="{EA2CCF1D-9965-4086-BEE7-F3ACA79437A9}">
      <dgm:prSet/>
      <dgm:spPr/>
      <dgm:t>
        <a:bodyPr/>
        <a:lstStyle/>
        <a:p>
          <a:endParaRPr lang="en-US"/>
        </a:p>
      </dgm:t>
    </dgm:pt>
    <dgm:pt modelId="{D669AB4C-D993-466B-8DBD-D96478506848}" type="pres">
      <dgm:prSet presAssocID="{D5EE006A-6EB3-420F-8866-0C443E474E00}" presName="linear" presStyleCnt="0">
        <dgm:presLayoutVars>
          <dgm:dir/>
          <dgm:animLvl val="lvl"/>
          <dgm:resizeHandles val="exact"/>
        </dgm:presLayoutVars>
      </dgm:prSet>
      <dgm:spPr/>
    </dgm:pt>
    <dgm:pt modelId="{0EEA0B57-5385-4309-BBE1-1C350A720968}" type="pres">
      <dgm:prSet presAssocID="{7AE0D2F2-0BC6-4984-BC83-D90E74D16252}" presName="parentLin" presStyleCnt="0"/>
      <dgm:spPr/>
    </dgm:pt>
    <dgm:pt modelId="{C1E1529F-1606-4E92-80DE-0E7D23F543A5}" type="pres">
      <dgm:prSet presAssocID="{7AE0D2F2-0BC6-4984-BC83-D90E74D16252}" presName="parentLeftMargin" presStyleLbl="node1" presStyleIdx="0" presStyleCnt="4"/>
      <dgm:spPr/>
    </dgm:pt>
    <dgm:pt modelId="{6DC9A9B3-C912-46CC-B48F-8C14B4543762}" type="pres">
      <dgm:prSet presAssocID="{7AE0D2F2-0BC6-4984-BC83-D90E74D162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729708-907F-478F-A206-03A2DF97680B}" type="pres">
      <dgm:prSet presAssocID="{7AE0D2F2-0BC6-4984-BC83-D90E74D16252}" presName="negativeSpace" presStyleCnt="0"/>
      <dgm:spPr/>
    </dgm:pt>
    <dgm:pt modelId="{036BD05B-3406-4720-AD31-372B41FCFE4D}" type="pres">
      <dgm:prSet presAssocID="{7AE0D2F2-0BC6-4984-BC83-D90E74D16252}" presName="childText" presStyleLbl="conFgAcc1" presStyleIdx="0" presStyleCnt="4" custLinFactNeighborX="136" custLinFactNeighborY="-54014">
        <dgm:presLayoutVars>
          <dgm:bulletEnabled val="1"/>
        </dgm:presLayoutVars>
      </dgm:prSet>
      <dgm:spPr/>
    </dgm:pt>
    <dgm:pt modelId="{13A73245-98BD-4F37-AF41-01D8843F6EA8}" type="pres">
      <dgm:prSet presAssocID="{BB432C84-6738-466E-820E-ECB9489BD427}" presName="spaceBetweenRectangles" presStyleCnt="0"/>
      <dgm:spPr/>
    </dgm:pt>
    <dgm:pt modelId="{7D108670-1FA8-473D-A16F-F7A36F090222}" type="pres">
      <dgm:prSet presAssocID="{D94E7918-7CAB-44F2-8923-88FC6957A0BD}" presName="parentLin" presStyleCnt="0"/>
      <dgm:spPr/>
    </dgm:pt>
    <dgm:pt modelId="{4E968EEB-99C8-455B-AE17-E9519BE2E12E}" type="pres">
      <dgm:prSet presAssocID="{D94E7918-7CAB-44F2-8923-88FC6957A0BD}" presName="parentLeftMargin" presStyleLbl="node1" presStyleIdx="0" presStyleCnt="4"/>
      <dgm:spPr/>
    </dgm:pt>
    <dgm:pt modelId="{A41743F6-DF3E-4F66-AD74-E75C0F85FEC1}" type="pres">
      <dgm:prSet presAssocID="{D94E7918-7CAB-44F2-8923-88FC6957A0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84620E-D596-474F-98C1-7EA110842A0E}" type="pres">
      <dgm:prSet presAssocID="{D94E7918-7CAB-44F2-8923-88FC6957A0BD}" presName="negativeSpace" presStyleCnt="0"/>
      <dgm:spPr/>
    </dgm:pt>
    <dgm:pt modelId="{D512146C-C790-47C1-9219-03892BC8B99F}" type="pres">
      <dgm:prSet presAssocID="{D94E7918-7CAB-44F2-8923-88FC6957A0BD}" presName="childText" presStyleLbl="conFgAcc1" presStyleIdx="1" presStyleCnt="4">
        <dgm:presLayoutVars>
          <dgm:bulletEnabled val="1"/>
        </dgm:presLayoutVars>
      </dgm:prSet>
      <dgm:spPr/>
    </dgm:pt>
    <dgm:pt modelId="{1A9D1604-0A89-45A2-A1D5-E0BE75B94E5A}" type="pres">
      <dgm:prSet presAssocID="{7840E60E-E971-4F63-8BA2-93824001351C}" presName="spaceBetweenRectangles" presStyleCnt="0"/>
      <dgm:spPr/>
    </dgm:pt>
    <dgm:pt modelId="{16EC16A9-2D30-46A2-BEC1-853C44FB9AFA}" type="pres">
      <dgm:prSet presAssocID="{343821AD-7A64-40FD-879F-7AE7A557D911}" presName="parentLin" presStyleCnt="0"/>
      <dgm:spPr/>
    </dgm:pt>
    <dgm:pt modelId="{1AC18345-BD2A-4501-9950-7502D19529F0}" type="pres">
      <dgm:prSet presAssocID="{343821AD-7A64-40FD-879F-7AE7A557D911}" presName="parentLeftMargin" presStyleLbl="node1" presStyleIdx="1" presStyleCnt="4"/>
      <dgm:spPr/>
    </dgm:pt>
    <dgm:pt modelId="{E6273397-1785-4596-895D-E42555A4F645}" type="pres">
      <dgm:prSet presAssocID="{343821AD-7A64-40FD-879F-7AE7A557D9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72AA7E-0327-4E35-8D56-2812CF72DB2B}" type="pres">
      <dgm:prSet presAssocID="{343821AD-7A64-40FD-879F-7AE7A557D911}" presName="negativeSpace" presStyleCnt="0"/>
      <dgm:spPr/>
    </dgm:pt>
    <dgm:pt modelId="{54F2B109-780D-47E5-ACBA-D6E6F878F23E}" type="pres">
      <dgm:prSet presAssocID="{343821AD-7A64-40FD-879F-7AE7A557D911}" presName="childText" presStyleLbl="conFgAcc1" presStyleIdx="2" presStyleCnt="4">
        <dgm:presLayoutVars>
          <dgm:bulletEnabled val="1"/>
        </dgm:presLayoutVars>
      </dgm:prSet>
      <dgm:spPr/>
    </dgm:pt>
    <dgm:pt modelId="{DB98FB85-9852-4B40-BA6F-EFF0269E342C}" type="pres">
      <dgm:prSet presAssocID="{3C668FBF-DB99-4F41-8C7F-3D250D234CCD}" presName="spaceBetweenRectangles" presStyleCnt="0"/>
      <dgm:spPr/>
    </dgm:pt>
    <dgm:pt modelId="{19F0CC71-7291-4324-B82E-42C80D2AA05A}" type="pres">
      <dgm:prSet presAssocID="{528EBFC0-1754-44E7-BF0E-EB23B5BB63D1}" presName="parentLin" presStyleCnt="0"/>
      <dgm:spPr/>
    </dgm:pt>
    <dgm:pt modelId="{03B05528-8A85-4E0E-A925-6BBE22F8B445}" type="pres">
      <dgm:prSet presAssocID="{528EBFC0-1754-44E7-BF0E-EB23B5BB63D1}" presName="parentLeftMargin" presStyleLbl="node1" presStyleIdx="2" presStyleCnt="4"/>
      <dgm:spPr/>
    </dgm:pt>
    <dgm:pt modelId="{5C43C297-80C5-4E2B-80EE-CFBA064DD0BC}" type="pres">
      <dgm:prSet presAssocID="{528EBFC0-1754-44E7-BF0E-EB23B5BB63D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FF93B85-08AE-4830-B548-2051AD1BD10C}" type="pres">
      <dgm:prSet presAssocID="{528EBFC0-1754-44E7-BF0E-EB23B5BB63D1}" presName="negativeSpace" presStyleCnt="0"/>
      <dgm:spPr/>
    </dgm:pt>
    <dgm:pt modelId="{C5DBE07C-B630-429F-9CD3-B230B5A9B466}" type="pres">
      <dgm:prSet presAssocID="{528EBFC0-1754-44E7-BF0E-EB23B5BB63D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56B204-A4B7-4DE1-894B-6FD4C1919343}" type="presOf" srcId="{DBFA9FF9-E979-4E1F-BB2F-654AF0C8454C}" destId="{54F2B109-780D-47E5-ACBA-D6E6F878F23E}" srcOrd="0" destOrd="0" presId="urn:microsoft.com/office/officeart/2005/8/layout/list1"/>
    <dgm:cxn modelId="{ACE6C907-0DFE-4A30-8333-AFBA4F2F6390}" type="presOf" srcId="{A72BD384-D27E-47F3-BD23-31C8A8D2B958}" destId="{C5DBE07C-B630-429F-9CD3-B230B5A9B466}" srcOrd="0" destOrd="2" presId="urn:microsoft.com/office/officeart/2005/8/layout/list1"/>
    <dgm:cxn modelId="{1F394512-18B1-4D2A-B2CB-4CF46F382711}" type="presOf" srcId="{7AE0D2F2-0BC6-4984-BC83-D90E74D16252}" destId="{6DC9A9B3-C912-46CC-B48F-8C14B4543762}" srcOrd="1" destOrd="0" presId="urn:microsoft.com/office/officeart/2005/8/layout/list1"/>
    <dgm:cxn modelId="{381ECD16-DC4B-4607-BE6B-2A743FC26B72}" type="presOf" srcId="{D94E7918-7CAB-44F2-8923-88FC6957A0BD}" destId="{A41743F6-DF3E-4F66-AD74-E75C0F85FEC1}" srcOrd="1" destOrd="0" presId="urn:microsoft.com/office/officeart/2005/8/layout/list1"/>
    <dgm:cxn modelId="{7EAA9D19-70B1-4B20-8B78-F04659C40B58}" srcId="{343821AD-7A64-40FD-879F-7AE7A557D911}" destId="{4118C49A-1F9F-47AE-ADBE-9366ED642BD1}" srcOrd="1" destOrd="0" parTransId="{B49AC45D-4748-4BEB-8F0A-A687C7C22EF6}" sibTransId="{6AC8FA61-2E08-46A9-9442-102CBC072863}"/>
    <dgm:cxn modelId="{EA2CCF1D-9965-4086-BEE7-F3ACA79437A9}" srcId="{528EBFC0-1754-44E7-BF0E-EB23B5BB63D1}" destId="{A72BD384-D27E-47F3-BD23-31C8A8D2B958}" srcOrd="2" destOrd="0" parTransId="{E0A65A3B-0AC3-46FF-8486-C49854B47CC8}" sibTransId="{422E787A-0838-4563-B63A-AB5E9EA44D1D}"/>
    <dgm:cxn modelId="{9F4E6925-7918-467C-875C-DAD218D25A15}" type="presOf" srcId="{7AE0D2F2-0BC6-4984-BC83-D90E74D16252}" destId="{C1E1529F-1606-4E92-80DE-0E7D23F543A5}" srcOrd="0" destOrd="0" presId="urn:microsoft.com/office/officeart/2005/8/layout/list1"/>
    <dgm:cxn modelId="{12B02A2D-8B15-4E8D-8531-9B485F3B3367}" srcId="{D94E7918-7CAB-44F2-8923-88FC6957A0BD}" destId="{7F63FD44-1598-45FF-8218-EF0ADE7249C7}" srcOrd="0" destOrd="0" parTransId="{B307652D-F173-453E-8ACD-DAEA0803F08B}" sibTransId="{E1EF845B-0E11-43A4-B01F-75BD945004ED}"/>
    <dgm:cxn modelId="{A7EB5634-F672-48BE-81CA-5AE1658541DB}" type="presOf" srcId="{343821AD-7A64-40FD-879F-7AE7A557D911}" destId="{1AC18345-BD2A-4501-9950-7502D19529F0}" srcOrd="0" destOrd="0" presId="urn:microsoft.com/office/officeart/2005/8/layout/list1"/>
    <dgm:cxn modelId="{AA214C3F-15C9-4A8E-98C8-6F271735A1BA}" srcId="{D5EE006A-6EB3-420F-8866-0C443E474E00}" destId="{343821AD-7A64-40FD-879F-7AE7A557D911}" srcOrd="2" destOrd="0" parTransId="{B04DA276-2E46-41A0-8298-9FBA5D024CF8}" sibTransId="{3C668FBF-DB99-4F41-8C7F-3D250D234CCD}"/>
    <dgm:cxn modelId="{FFE05C60-B065-4A0F-9AFC-48A72D0A59E6}" srcId="{7AE0D2F2-0BC6-4984-BC83-D90E74D16252}" destId="{1926CF60-769F-4847-BD76-E1DE18CE1C67}" srcOrd="1" destOrd="0" parTransId="{CB1F9410-B47C-43EF-B26C-F0F9B9CFAE2C}" sibTransId="{6CB71F24-E78C-48D8-BBC6-C5DF41A68D26}"/>
    <dgm:cxn modelId="{B6A83D46-FF8B-4723-A4FA-A2045EE0BCD1}" type="presOf" srcId="{528EBFC0-1754-44E7-BF0E-EB23B5BB63D1}" destId="{03B05528-8A85-4E0E-A925-6BBE22F8B445}" srcOrd="0" destOrd="0" presId="urn:microsoft.com/office/officeart/2005/8/layout/list1"/>
    <dgm:cxn modelId="{A84C6746-6093-4BCD-9F3D-AD841C66CE0F}" srcId="{7AE0D2F2-0BC6-4984-BC83-D90E74D16252}" destId="{50BE8D53-8B9F-48B8-9EDD-2C82E8D08A2E}" srcOrd="0" destOrd="0" parTransId="{80EA87CD-9DEA-45BA-A0C8-9B415E47595E}" sibTransId="{131A3F3E-D3D8-4D58-80ED-F0EF8F6018B4}"/>
    <dgm:cxn modelId="{1B039B69-7CA7-4B08-B041-0DA3AEB7D0F6}" type="presOf" srcId="{4118C49A-1F9F-47AE-ADBE-9366ED642BD1}" destId="{54F2B109-780D-47E5-ACBA-D6E6F878F23E}" srcOrd="0" destOrd="1" presId="urn:microsoft.com/office/officeart/2005/8/layout/list1"/>
    <dgm:cxn modelId="{1B751D6A-14D6-436A-A1E6-17C566E4C35C}" srcId="{D5EE006A-6EB3-420F-8866-0C443E474E00}" destId="{528EBFC0-1754-44E7-BF0E-EB23B5BB63D1}" srcOrd="3" destOrd="0" parTransId="{47798891-9EB3-475E-8C66-3F249FA5865E}" sibTransId="{1510BA2A-17AB-4A62-A588-C4AA79246DD1}"/>
    <dgm:cxn modelId="{665E926B-936C-4158-8CF3-B0FE1B914A5B}" type="presOf" srcId="{343821AD-7A64-40FD-879F-7AE7A557D911}" destId="{E6273397-1785-4596-895D-E42555A4F645}" srcOrd="1" destOrd="0" presId="urn:microsoft.com/office/officeart/2005/8/layout/list1"/>
    <dgm:cxn modelId="{C479126C-5872-4478-A352-5BDA41B44185}" type="presOf" srcId="{D5EE006A-6EB3-420F-8866-0C443E474E00}" destId="{D669AB4C-D993-466B-8DBD-D96478506848}" srcOrd="0" destOrd="0" presId="urn:microsoft.com/office/officeart/2005/8/layout/list1"/>
    <dgm:cxn modelId="{EDA56973-87B3-4A2F-8A81-CF9D2F39EA99}" type="presOf" srcId="{7F63FD44-1598-45FF-8218-EF0ADE7249C7}" destId="{D512146C-C790-47C1-9219-03892BC8B99F}" srcOrd="0" destOrd="0" presId="urn:microsoft.com/office/officeart/2005/8/layout/list1"/>
    <dgm:cxn modelId="{56F2EA73-5302-414D-B5ED-A10AFE5F573C}" srcId="{D94E7918-7CAB-44F2-8923-88FC6957A0BD}" destId="{781F63E7-0F97-44D8-93B0-14F5429B68D2}" srcOrd="1" destOrd="0" parTransId="{0BF9CC52-A245-4421-8A63-2473C9AC916B}" sibTransId="{BDE91BD7-6308-4A55-BF96-584FD2742622}"/>
    <dgm:cxn modelId="{16F0B779-0F6E-4A25-89F9-3D40E95C62DC}" srcId="{343821AD-7A64-40FD-879F-7AE7A557D911}" destId="{DBFA9FF9-E979-4E1F-BB2F-654AF0C8454C}" srcOrd="0" destOrd="0" parTransId="{32F0615A-8984-4379-B0D3-AF71AE9804F9}" sibTransId="{D384F335-3A59-4C6E-A5DA-1C6393D3FAB7}"/>
    <dgm:cxn modelId="{85CC7288-B7D1-439C-85B7-BB57730E9358}" type="presOf" srcId="{6A971CC8-3F2E-4C6B-B619-5E6B25F03DE4}" destId="{C5DBE07C-B630-429F-9CD3-B230B5A9B466}" srcOrd="0" destOrd="0" presId="urn:microsoft.com/office/officeart/2005/8/layout/list1"/>
    <dgm:cxn modelId="{67C0548B-D700-44BB-9F72-5BA1D0179CE3}" srcId="{528EBFC0-1754-44E7-BF0E-EB23B5BB63D1}" destId="{5CEEC4B4-5B0C-4F42-B356-D0FF4F358040}" srcOrd="1" destOrd="0" parTransId="{6D9DACD5-FB21-4547-8128-E467633793EC}" sibTransId="{B286EC3D-06E6-4EFE-B9DC-A187ED5E1AF3}"/>
    <dgm:cxn modelId="{19201191-0F70-451F-A252-F058A769F301}" type="presOf" srcId="{5CEEC4B4-5B0C-4F42-B356-D0FF4F358040}" destId="{C5DBE07C-B630-429F-9CD3-B230B5A9B466}" srcOrd="0" destOrd="1" presId="urn:microsoft.com/office/officeart/2005/8/layout/list1"/>
    <dgm:cxn modelId="{54E6F5A0-1DAD-45F6-A518-89BDC60E3A1F}" srcId="{D5EE006A-6EB3-420F-8866-0C443E474E00}" destId="{D94E7918-7CAB-44F2-8923-88FC6957A0BD}" srcOrd="1" destOrd="0" parTransId="{724ACD6B-5880-4E53-8AC8-4CDF0E164300}" sibTransId="{7840E60E-E971-4F63-8BA2-93824001351C}"/>
    <dgm:cxn modelId="{F48C4DA9-01AF-4589-BBC8-81767A29F2AC}" srcId="{D5EE006A-6EB3-420F-8866-0C443E474E00}" destId="{7AE0D2F2-0BC6-4984-BC83-D90E74D16252}" srcOrd="0" destOrd="0" parTransId="{ABB5B671-8EAC-47F2-9F7B-597F27080168}" sibTransId="{BB432C84-6738-466E-820E-ECB9489BD427}"/>
    <dgm:cxn modelId="{1E012DB1-04A9-4EFC-8715-3B195C979752}" type="presOf" srcId="{528EBFC0-1754-44E7-BF0E-EB23B5BB63D1}" destId="{5C43C297-80C5-4E2B-80EE-CFBA064DD0BC}" srcOrd="1" destOrd="0" presId="urn:microsoft.com/office/officeart/2005/8/layout/list1"/>
    <dgm:cxn modelId="{42AA47BA-BE81-4D3C-9EF2-3FDAA04766E5}" type="presOf" srcId="{50BE8D53-8B9F-48B8-9EDD-2C82E8D08A2E}" destId="{036BD05B-3406-4720-AD31-372B41FCFE4D}" srcOrd="0" destOrd="0" presId="urn:microsoft.com/office/officeart/2005/8/layout/list1"/>
    <dgm:cxn modelId="{7AF9B7C2-2FD3-4231-898A-D0B3F7791ADE}" srcId="{528EBFC0-1754-44E7-BF0E-EB23B5BB63D1}" destId="{6A971CC8-3F2E-4C6B-B619-5E6B25F03DE4}" srcOrd="0" destOrd="0" parTransId="{8B142456-D7DC-46AE-A305-C99226BB0EB1}" sibTransId="{14E17165-6CAE-4AC1-A637-76A188BF7964}"/>
    <dgm:cxn modelId="{016450C3-B19B-4717-9FB0-77E2EF79864D}" type="presOf" srcId="{1926CF60-769F-4847-BD76-E1DE18CE1C67}" destId="{036BD05B-3406-4720-AD31-372B41FCFE4D}" srcOrd="0" destOrd="1" presId="urn:microsoft.com/office/officeart/2005/8/layout/list1"/>
    <dgm:cxn modelId="{83EB5DCB-3B6E-44DC-82E6-9290C7060DA2}" type="presOf" srcId="{781F63E7-0F97-44D8-93B0-14F5429B68D2}" destId="{D512146C-C790-47C1-9219-03892BC8B99F}" srcOrd="0" destOrd="1" presId="urn:microsoft.com/office/officeart/2005/8/layout/list1"/>
    <dgm:cxn modelId="{6F010CD1-ABF2-482A-BD47-6A92B16BCBA1}" type="presOf" srcId="{D94E7918-7CAB-44F2-8923-88FC6957A0BD}" destId="{4E968EEB-99C8-455B-AE17-E9519BE2E12E}" srcOrd="0" destOrd="0" presId="urn:microsoft.com/office/officeart/2005/8/layout/list1"/>
    <dgm:cxn modelId="{673E5979-F6D4-4AFC-920A-97AFDD0CC41F}" type="presParOf" srcId="{D669AB4C-D993-466B-8DBD-D96478506848}" destId="{0EEA0B57-5385-4309-BBE1-1C350A720968}" srcOrd="0" destOrd="0" presId="urn:microsoft.com/office/officeart/2005/8/layout/list1"/>
    <dgm:cxn modelId="{A402079D-840C-4794-9E98-54E12EF22B30}" type="presParOf" srcId="{0EEA0B57-5385-4309-BBE1-1C350A720968}" destId="{C1E1529F-1606-4E92-80DE-0E7D23F543A5}" srcOrd="0" destOrd="0" presId="urn:microsoft.com/office/officeart/2005/8/layout/list1"/>
    <dgm:cxn modelId="{09CBBD84-6C63-4169-B317-396CEBDFC554}" type="presParOf" srcId="{0EEA0B57-5385-4309-BBE1-1C350A720968}" destId="{6DC9A9B3-C912-46CC-B48F-8C14B4543762}" srcOrd="1" destOrd="0" presId="urn:microsoft.com/office/officeart/2005/8/layout/list1"/>
    <dgm:cxn modelId="{673FA623-0641-4A9A-BC84-FB70674E8327}" type="presParOf" srcId="{D669AB4C-D993-466B-8DBD-D96478506848}" destId="{10729708-907F-478F-A206-03A2DF97680B}" srcOrd="1" destOrd="0" presId="urn:microsoft.com/office/officeart/2005/8/layout/list1"/>
    <dgm:cxn modelId="{4863A79C-1D01-4DDC-AC24-FFB8C0059A6C}" type="presParOf" srcId="{D669AB4C-D993-466B-8DBD-D96478506848}" destId="{036BD05B-3406-4720-AD31-372B41FCFE4D}" srcOrd="2" destOrd="0" presId="urn:microsoft.com/office/officeart/2005/8/layout/list1"/>
    <dgm:cxn modelId="{538EE5F8-569B-490D-AAA0-1084D7BE444D}" type="presParOf" srcId="{D669AB4C-D993-466B-8DBD-D96478506848}" destId="{13A73245-98BD-4F37-AF41-01D8843F6EA8}" srcOrd="3" destOrd="0" presId="urn:microsoft.com/office/officeart/2005/8/layout/list1"/>
    <dgm:cxn modelId="{80ABD8E9-AE18-49D6-B675-71D7ED1A483A}" type="presParOf" srcId="{D669AB4C-D993-466B-8DBD-D96478506848}" destId="{7D108670-1FA8-473D-A16F-F7A36F090222}" srcOrd="4" destOrd="0" presId="urn:microsoft.com/office/officeart/2005/8/layout/list1"/>
    <dgm:cxn modelId="{4FE2F0AD-D286-4F43-998D-3998F4980D91}" type="presParOf" srcId="{7D108670-1FA8-473D-A16F-F7A36F090222}" destId="{4E968EEB-99C8-455B-AE17-E9519BE2E12E}" srcOrd="0" destOrd="0" presId="urn:microsoft.com/office/officeart/2005/8/layout/list1"/>
    <dgm:cxn modelId="{A8DA7AD1-4824-4C2D-879D-03D45568C938}" type="presParOf" srcId="{7D108670-1FA8-473D-A16F-F7A36F090222}" destId="{A41743F6-DF3E-4F66-AD74-E75C0F85FEC1}" srcOrd="1" destOrd="0" presId="urn:microsoft.com/office/officeart/2005/8/layout/list1"/>
    <dgm:cxn modelId="{D158F9B0-7380-47D2-A22F-F49455DD65AA}" type="presParOf" srcId="{D669AB4C-D993-466B-8DBD-D96478506848}" destId="{FE84620E-D596-474F-98C1-7EA110842A0E}" srcOrd="5" destOrd="0" presId="urn:microsoft.com/office/officeart/2005/8/layout/list1"/>
    <dgm:cxn modelId="{321B6696-9C83-40B8-8FB5-D73D9889F264}" type="presParOf" srcId="{D669AB4C-D993-466B-8DBD-D96478506848}" destId="{D512146C-C790-47C1-9219-03892BC8B99F}" srcOrd="6" destOrd="0" presId="urn:microsoft.com/office/officeart/2005/8/layout/list1"/>
    <dgm:cxn modelId="{E5E264EC-AA03-47F3-A89E-261D93805AC7}" type="presParOf" srcId="{D669AB4C-D993-466B-8DBD-D96478506848}" destId="{1A9D1604-0A89-45A2-A1D5-E0BE75B94E5A}" srcOrd="7" destOrd="0" presId="urn:microsoft.com/office/officeart/2005/8/layout/list1"/>
    <dgm:cxn modelId="{973315D0-6B64-4216-A5D7-BA0AD5093D3C}" type="presParOf" srcId="{D669AB4C-D993-466B-8DBD-D96478506848}" destId="{16EC16A9-2D30-46A2-BEC1-853C44FB9AFA}" srcOrd="8" destOrd="0" presId="urn:microsoft.com/office/officeart/2005/8/layout/list1"/>
    <dgm:cxn modelId="{C1B5763A-EBEC-42AF-9E8A-2823EFF56E2F}" type="presParOf" srcId="{16EC16A9-2D30-46A2-BEC1-853C44FB9AFA}" destId="{1AC18345-BD2A-4501-9950-7502D19529F0}" srcOrd="0" destOrd="0" presId="urn:microsoft.com/office/officeart/2005/8/layout/list1"/>
    <dgm:cxn modelId="{EF29E5CE-42C8-48AB-A6C4-693E5AC8B43F}" type="presParOf" srcId="{16EC16A9-2D30-46A2-BEC1-853C44FB9AFA}" destId="{E6273397-1785-4596-895D-E42555A4F645}" srcOrd="1" destOrd="0" presId="urn:microsoft.com/office/officeart/2005/8/layout/list1"/>
    <dgm:cxn modelId="{28A5BF87-AE81-4137-A748-1FF7BEC4ECEF}" type="presParOf" srcId="{D669AB4C-D993-466B-8DBD-D96478506848}" destId="{DC72AA7E-0327-4E35-8D56-2812CF72DB2B}" srcOrd="9" destOrd="0" presId="urn:microsoft.com/office/officeart/2005/8/layout/list1"/>
    <dgm:cxn modelId="{2FDEF3D0-6556-4CA8-B7EE-1FEFD630201F}" type="presParOf" srcId="{D669AB4C-D993-466B-8DBD-D96478506848}" destId="{54F2B109-780D-47E5-ACBA-D6E6F878F23E}" srcOrd="10" destOrd="0" presId="urn:microsoft.com/office/officeart/2005/8/layout/list1"/>
    <dgm:cxn modelId="{4E79CE58-4CF4-4EB3-9D30-067EAE1F550E}" type="presParOf" srcId="{D669AB4C-D993-466B-8DBD-D96478506848}" destId="{DB98FB85-9852-4B40-BA6F-EFF0269E342C}" srcOrd="11" destOrd="0" presId="urn:microsoft.com/office/officeart/2005/8/layout/list1"/>
    <dgm:cxn modelId="{232AE831-36B9-44A2-899B-248EA58EEA44}" type="presParOf" srcId="{D669AB4C-D993-466B-8DBD-D96478506848}" destId="{19F0CC71-7291-4324-B82E-42C80D2AA05A}" srcOrd="12" destOrd="0" presId="urn:microsoft.com/office/officeart/2005/8/layout/list1"/>
    <dgm:cxn modelId="{25A95634-5CA6-447D-A749-44EBE70F1CFC}" type="presParOf" srcId="{19F0CC71-7291-4324-B82E-42C80D2AA05A}" destId="{03B05528-8A85-4E0E-A925-6BBE22F8B445}" srcOrd="0" destOrd="0" presId="urn:microsoft.com/office/officeart/2005/8/layout/list1"/>
    <dgm:cxn modelId="{A40A3B1E-3938-4259-A329-FFB0BF04700C}" type="presParOf" srcId="{19F0CC71-7291-4324-B82E-42C80D2AA05A}" destId="{5C43C297-80C5-4E2B-80EE-CFBA064DD0BC}" srcOrd="1" destOrd="0" presId="urn:microsoft.com/office/officeart/2005/8/layout/list1"/>
    <dgm:cxn modelId="{9F461C56-704F-4013-BB22-592EF0B52512}" type="presParOf" srcId="{D669AB4C-D993-466B-8DBD-D96478506848}" destId="{FFF93B85-08AE-4830-B548-2051AD1BD10C}" srcOrd="13" destOrd="0" presId="urn:microsoft.com/office/officeart/2005/8/layout/list1"/>
    <dgm:cxn modelId="{D465369E-657E-4FC5-B827-58FCF816AE88}" type="presParOf" srcId="{D669AB4C-D993-466B-8DBD-D96478506848}" destId="{C5DBE07C-B630-429F-9CD3-B230B5A9B4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5F640-AD1F-4DE4-88E8-A3491A1838E1}">
      <dsp:nvSpPr>
        <dsp:cNvPr id="0" name=""/>
        <dsp:cNvSpPr/>
      </dsp:nvSpPr>
      <dsp:spPr>
        <a:xfrm>
          <a:off x="0" y="1898106"/>
          <a:ext cx="3000855" cy="162245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Redmine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June 2006</a:t>
          </a:r>
        </a:p>
      </dsp:txBody>
      <dsp:txXfrm>
        <a:off x="811227" y="1898106"/>
        <a:ext cx="1378401" cy="1622454"/>
      </dsp:txXfrm>
    </dsp:sp>
    <dsp:sp modelId="{48171A97-72DC-458F-91D7-AB4670D901AE}">
      <dsp:nvSpPr>
        <dsp:cNvPr id="0" name=""/>
        <dsp:cNvSpPr/>
      </dsp:nvSpPr>
      <dsp:spPr>
        <a:xfrm>
          <a:off x="2705925" y="1891540"/>
          <a:ext cx="3000855" cy="163558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ChiliProject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Feb 2011</a:t>
          </a:r>
        </a:p>
      </dsp:txBody>
      <dsp:txXfrm>
        <a:off x="3523718" y="1891540"/>
        <a:ext cx="1365269" cy="1635586"/>
      </dsp:txXfrm>
    </dsp:sp>
    <dsp:sp modelId="{C7534C72-E531-4CA1-86ED-7C33BFD496E1}">
      <dsp:nvSpPr>
        <dsp:cNvPr id="0" name=""/>
        <dsp:cNvSpPr/>
      </dsp:nvSpPr>
      <dsp:spPr>
        <a:xfrm>
          <a:off x="5406695" y="1924471"/>
          <a:ext cx="3000855" cy="156972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OpenProject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October 2012</a:t>
          </a:r>
        </a:p>
      </dsp:txBody>
      <dsp:txXfrm>
        <a:off x="6191557" y="1924471"/>
        <a:ext cx="1431132" cy="1569723"/>
      </dsp:txXfrm>
    </dsp:sp>
    <dsp:sp modelId="{534CCE61-1838-41A9-8EF7-34EFACEACA63}">
      <dsp:nvSpPr>
        <dsp:cNvPr id="0" name=""/>
        <dsp:cNvSpPr/>
      </dsp:nvSpPr>
      <dsp:spPr>
        <a:xfrm>
          <a:off x="8107465" y="1924471"/>
          <a:ext cx="3000855" cy="156972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OpenProject Foundation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April 2013</a:t>
          </a:r>
        </a:p>
      </dsp:txBody>
      <dsp:txXfrm>
        <a:off x="8892327" y="1924471"/>
        <a:ext cx="1431132" cy="1569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2F2C4-CE74-48A6-A938-14B7316B4C1C}">
      <dsp:nvSpPr>
        <dsp:cNvPr id="0" name=""/>
        <dsp:cNvSpPr/>
      </dsp:nvSpPr>
      <dsp:spPr>
        <a:xfrm>
          <a:off x="4215072" y="0"/>
          <a:ext cx="2107536" cy="1083733"/>
        </a:xfrm>
        <a:prstGeom prst="trapezoid">
          <a:avLst>
            <a:gd name="adj" fmla="val 97235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Hospital and Health Care</a:t>
          </a:r>
        </a:p>
      </dsp:txBody>
      <dsp:txXfrm>
        <a:off x="4215072" y="0"/>
        <a:ext cx="2107536" cy="1083733"/>
      </dsp:txXfrm>
    </dsp:sp>
    <dsp:sp modelId="{FEB8F174-C35E-47D9-BDC4-32D7BAF76316}">
      <dsp:nvSpPr>
        <dsp:cNvPr id="0" name=""/>
        <dsp:cNvSpPr/>
      </dsp:nvSpPr>
      <dsp:spPr>
        <a:xfrm>
          <a:off x="3161304" y="1083733"/>
          <a:ext cx="4215072" cy="1083733"/>
        </a:xfrm>
        <a:prstGeom prst="trapezoid">
          <a:avLst>
            <a:gd name="adj" fmla="val 97235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Internet</a:t>
          </a:r>
        </a:p>
      </dsp:txBody>
      <dsp:txXfrm>
        <a:off x="3898942" y="1083733"/>
        <a:ext cx="2739797" cy="1083733"/>
      </dsp:txXfrm>
    </dsp:sp>
    <dsp:sp modelId="{1F34F793-76F7-453B-A0A0-3053308D8717}">
      <dsp:nvSpPr>
        <dsp:cNvPr id="0" name=""/>
        <dsp:cNvSpPr/>
      </dsp:nvSpPr>
      <dsp:spPr>
        <a:xfrm>
          <a:off x="2107536" y="2167466"/>
          <a:ext cx="6322609" cy="1083733"/>
        </a:xfrm>
        <a:prstGeom prst="trapezoid">
          <a:avLst>
            <a:gd name="adj" fmla="val 97235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Oil and Energy</a:t>
          </a:r>
        </a:p>
      </dsp:txBody>
      <dsp:txXfrm>
        <a:off x="3213993" y="2167466"/>
        <a:ext cx="4109695" cy="1083733"/>
      </dsp:txXfrm>
    </dsp:sp>
    <dsp:sp modelId="{63C3E2C0-A4C0-4B1D-BE14-148B33E28E48}">
      <dsp:nvSpPr>
        <dsp:cNvPr id="0" name=""/>
        <dsp:cNvSpPr/>
      </dsp:nvSpPr>
      <dsp:spPr>
        <a:xfrm>
          <a:off x="1042724" y="3237555"/>
          <a:ext cx="8430145" cy="1083733"/>
        </a:xfrm>
        <a:prstGeom prst="trapezoid">
          <a:avLst>
            <a:gd name="adj" fmla="val 97235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Computer Software</a:t>
          </a:r>
        </a:p>
      </dsp:txBody>
      <dsp:txXfrm>
        <a:off x="2518000" y="3237555"/>
        <a:ext cx="5479594" cy="1083733"/>
      </dsp:txXfrm>
    </dsp:sp>
    <dsp:sp modelId="{D5A33A9F-47F3-4D3F-A9C7-776B34CAA528}">
      <dsp:nvSpPr>
        <dsp:cNvPr id="0" name=""/>
        <dsp:cNvSpPr/>
      </dsp:nvSpPr>
      <dsp:spPr>
        <a:xfrm>
          <a:off x="0" y="4334933"/>
          <a:ext cx="10537682" cy="1083733"/>
        </a:xfrm>
        <a:prstGeom prst="trapezoid">
          <a:avLst>
            <a:gd name="adj" fmla="val 97235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Information Technology and Services</a:t>
          </a:r>
        </a:p>
      </dsp:txBody>
      <dsp:txXfrm>
        <a:off x="1844094" y="4334933"/>
        <a:ext cx="6849493" cy="1083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BD05B-3406-4720-AD31-372B41FCFE4D}">
      <dsp:nvSpPr>
        <dsp:cNvPr id="0" name=""/>
        <dsp:cNvSpPr/>
      </dsp:nvSpPr>
      <dsp:spPr>
        <a:xfrm>
          <a:off x="0" y="209453"/>
          <a:ext cx="81280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Team Planner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Customizable Project Reports</a:t>
          </a:r>
        </a:p>
      </dsp:txBody>
      <dsp:txXfrm>
        <a:off x="0" y="209453"/>
        <a:ext cx="8128000" cy="963900"/>
      </dsp:txXfrm>
    </dsp:sp>
    <dsp:sp modelId="{6DC9A9B3-C912-46CC-B48F-8C14B4543762}">
      <dsp:nvSpPr>
        <dsp:cNvPr id="0" name=""/>
        <dsp:cNvSpPr/>
      </dsp:nvSpPr>
      <dsp:spPr>
        <a:xfrm>
          <a:off x="406400" y="8118"/>
          <a:ext cx="56896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Portfolio and Planning</a:t>
          </a:r>
        </a:p>
      </dsp:txBody>
      <dsp:txXfrm>
        <a:off x="430898" y="32616"/>
        <a:ext cx="5640604" cy="452844"/>
      </dsp:txXfrm>
    </dsp:sp>
    <dsp:sp modelId="{D512146C-C790-47C1-9219-03892BC8B99F}">
      <dsp:nvSpPr>
        <dsp:cNvPr id="0" name=""/>
        <dsp:cNvSpPr/>
      </dsp:nvSpPr>
      <dsp:spPr>
        <a:xfrm>
          <a:off x="0" y="1565658"/>
          <a:ext cx="81280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309131"/>
              <a:satOff val="-14497"/>
              <a:lumOff val="-6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Version Boards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WBS</a:t>
          </a:r>
        </a:p>
      </dsp:txBody>
      <dsp:txXfrm>
        <a:off x="0" y="1565658"/>
        <a:ext cx="8128000" cy="963900"/>
      </dsp:txXfrm>
    </dsp:sp>
    <dsp:sp modelId="{A41743F6-DF3E-4F66-AD74-E75C0F85FEC1}">
      <dsp:nvSpPr>
        <dsp:cNvPr id="0" name=""/>
        <dsp:cNvSpPr/>
      </dsp:nvSpPr>
      <dsp:spPr>
        <a:xfrm>
          <a:off x="406400" y="1314738"/>
          <a:ext cx="5689600" cy="501840"/>
        </a:xfrm>
        <a:prstGeom prst="roundRect">
          <a:avLst/>
        </a:prstGeom>
        <a:solidFill>
          <a:schemeClr val="accent4">
            <a:hueOff val="3309131"/>
            <a:satOff val="-14497"/>
            <a:lumOff val="-67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Agile, Kanban and Scrum Options</a:t>
          </a:r>
        </a:p>
      </dsp:txBody>
      <dsp:txXfrm>
        <a:off x="430898" y="1339236"/>
        <a:ext cx="5640604" cy="452844"/>
      </dsp:txXfrm>
    </dsp:sp>
    <dsp:sp modelId="{54F2B109-780D-47E5-ACBA-D6E6F878F23E}">
      <dsp:nvSpPr>
        <dsp:cNvPr id="0" name=""/>
        <dsp:cNvSpPr/>
      </dsp:nvSpPr>
      <dsp:spPr>
        <a:xfrm>
          <a:off x="0" y="2872278"/>
          <a:ext cx="81280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618263"/>
              <a:satOff val="-28995"/>
              <a:lumOff val="-13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Live feed to updates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Track labor and unit costs</a:t>
          </a:r>
        </a:p>
      </dsp:txBody>
      <dsp:txXfrm>
        <a:off x="0" y="2872278"/>
        <a:ext cx="8128000" cy="963900"/>
      </dsp:txXfrm>
    </dsp:sp>
    <dsp:sp modelId="{E6273397-1785-4596-895D-E42555A4F645}">
      <dsp:nvSpPr>
        <dsp:cNvPr id="0" name=""/>
        <dsp:cNvSpPr/>
      </dsp:nvSpPr>
      <dsp:spPr>
        <a:xfrm>
          <a:off x="406400" y="2621358"/>
          <a:ext cx="5689600" cy="501840"/>
        </a:xfrm>
        <a:prstGeom prst="roundRect">
          <a:avLst/>
        </a:prstGeom>
        <a:solidFill>
          <a:schemeClr val="accent4">
            <a:hueOff val="6618263"/>
            <a:satOff val="-28995"/>
            <a:lumOff val="-13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Team Collaboration and Tracking</a:t>
          </a:r>
        </a:p>
      </dsp:txBody>
      <dsp:txXfrm>
        <a:off x="430898" y="2645856"/>
        <a:ext cx="5640604" cy="452844"/>
      </dsp:txXfrm>
    </dsp:sp>
    <dsp:sp modelId="{C5DBE07C-B630-429F-9CD3-B230B5A9B466}">
      <dsp:nvSpPr>
        <dsp:cNvPr id="0" name=""/>
        <dsp:cNvSpPr/>
      </dsp:nvSpPr>
      <dsp:spPr>
        <a:xfrm>
          <a:off x="0" y="4178898"/>
          <a:ext cx="81280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927394"/>
              <a:satOff val="-43492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encryption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Add-ons for construction industry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Native Language support</a:t>
          </a:r>
        </a:p>
      </dsp:txBody>
      <dsp:txXfrm>
        <a:off x="0" y="4178898"/>
        <a:ext cx="8128000" cy="1231650"/>
      </dsp:txXfrm>
    </dsp:sp>
    <dsp:sp modelId="{5C43C297-80C5-4E2B-80EE-CFBA064DD0BC}">
      <dsp:nvSpPr>
        <dsp:cNvPr id="0" name=""/>
        <dsp:cNvSpPr/>
      </dsp:nvSpPr>
      <dsp:spPr>
        <a:xfrm>
          <a:off x="406400" y="3927978"/>
          <a:ext cx="5689600" cy="501840"/>
        </a:xfrm>
        <a:prstGeom prst="roundRect">
          <a:avLst/>
        </a:prstGeom>
        <a:solidFill>
          <a:schemeClr val="accent4">
            <a:hueOff val="9927394"/>
            <a:satOff val="-43492"/>
            <a:lumOff val="-2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Other Features</a:t>
          </a:r>
        </a:p>
      </dsp:txBody>
      <dsp:txXfrm>
        <a:off x="430898" y="3952476"/>
        <a:ext cx="5640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liProjec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Redmine" TargetMode="External"/><Relationship Id="rId4" Type="http://schemas.openxmlformats.org/officeDocument/2006/relationships/hyperlink" Target="https://en.wikipedia.org/wiki/OpenProject#cite_note-1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OpenProject has been developed since 2010 along with its ancestor project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ChiliProject"/>
              </a:rPr>
              <a:t>ChiliProject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[10]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initial motivation for this fork was the OPF founding members' performance, security, and accessibility requirements, which could not be easily reached by plugins for either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Redmine"/>
              </a:rPr>
              <a:t>Redmine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ChiliProject.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7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9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Presentation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12B50-D0A7-6B4C-AB28-27EC387C51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BD6E-CB7C-1E4C-98ED-ABCC7B6DF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1">
              <a:lumMod val="75000"/>
              <a:alpha val="50196"/>
            </a:schemeClr>
          </a:solidFill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Group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Tatiana Uklist</a:t>
            </a:r>
          </a:p>
          <a:p>
            <a:r>
              <a:rPr lang="en-US" dirty="0">
                <a:solidFill>
                  <a:schemeClr val="tx1"/>
                </a:solidFill>
              </a:rPr>
              <a:t>Tanner Waggoner</a:t>
            </a:r>
          </a:p>
          <a:p>
            <a:r>
              <a:rPr lang="en-US" dirty="0">
                <a:solidFill>
                  <a:schemeClr val="tx1"/>
                </a:solidFill>
              </a:rPr>
              <a:t>Kevin Maldonado</a:t>
            </a:r>
          </a:p>
          <a:p>
            <a:r>
              <a:rPr lang="en-US" dirty="0">
                <a:solidFill>
                  <a:schemeClr val="tx1"/>
                </a:solidFill>
              </a:rPr>
              <a:t>Sami Eldaw</a:t>
            </a:r>
          </a:p>
          <a:p>
            <a:r>
              <a:rPr lang="en-US" dirty="0">
                <a:solidFill>
                  <a:schemeClr val="tx1"/>
                </a:solidFill>
              </a:rPr>
              <a:t>Charaf Lachouri</a:t>
            </a:r>
          </a:p>
          <a:p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3F93622-DD48-C2A3-332E-4DD3CCB0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066537"/>
            <a:ext cx="6975231" cy="48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8AEECF7-7656-CDDC-4553-44D2D10F3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1493103"/>
            <a:ext cx="4245047" cy="2483586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AA52AC1-9721-B115-EF9B-BA0F405F0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4048125"/>
            <a:ext cx="4245047" cy="2617935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FF02B1-C337-85D7-D47E-D5EC27D31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1493103"/>
            <a:ext cx="7752119" cy="3113822"/>
          </a:xfrm>
          <a:prstGeom prst="rect">
            <a:avLst/>
          </a:prstGeom>
        </p:spPr>
      </p:pic>
      <p:pic>
        <p:nvPicPr>
          <p:cNvPr id="17" name="Picture 1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08D4B1C-8067-EDCB-232E-384184E2D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4678363"/>
            <a:ext cx="7599179" cy="17770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A1A9CD-C1A1-634F-9480-888D8C57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 and Resource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38532-259F-2946-AF6B-386ED28976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30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1A9CD-C1A1-634F-9480-888D8C57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>
                <a:solidFill>
                  <a:schemeClr val="tx1"/>
                </a:solidFill>
                <a:cs typeface="+mj-cs"/>
              </a:rPr>
              <a:t>Constraints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1F08AE3-4B0B-BC69-8F9C-1D3F4FDE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27" y="1638397"/>
            <a:ext cx="1837266" cy="1689298"/>
          </a:xfrm>
          <a:prstGeom prst="rect">
            <a:avLst/>
          </a:prstGeom>
        </p:spPr>
      </p:pic>
      <p:sp>
        <p:nvSpPr>
          <p:cNvPr id="1062" name="Oval 1061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Learning curve - Wikipedia">
            <a:extLst>
              <a:ext uri="{FF2B5EF4-FFF2-40B4-BE49-F238E27FC236}">
                <a16:creationId xmlns:a16="http://schemas.microsoft.com/office/drawing/2014/main" id="{3C6F2FEF-A375-AC24-287F-CEA376CF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231" y="1669310"/>
            <a:ext cx="2639538" cy="17596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Oval 1065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Technical Support Representative: Job Description, Salary, Skills | FlexJobs">
            <a:extLst>
              <a:ext uri="{FF2B5EF4-FFF2-40B4-BE49-F238E27FC236}">
                <a16:creationId xmlns:a16="http://schemas.microsoft.com/office/drawing/2014/main" id="{42E83066-D72C-47BA-B4FE-EABB39BF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2186" y="1831148"/>
            <a:ext cx="2597158" cy="1303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38532-259F-2946-AF6B-386ED28976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52BEA90-E6BE-45F4-8D5D-C2E01FE3DBCB}" type="slidenum">
              <a:rPr lang="en-US" sz="1500">
                <a:solidFill>
                  <a:srgbClr val="FFFFFF"/>
                </a:solidFill>
                <a:cs typeface="+mn-cs"/>
              </a:rPr>
              <a:pPr algn="ctr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7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1132A-859D-EB43-9E0E-7333329A72F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CF60043-C2A3-76B1-9A3B-32775D6C9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357601"/>
              </p:ext>
            </p:extLst>
          </p:nvPr>
        </p:nvGraphicFramePr>
        <p:xfrm>
          <a:off x="506437" y="719666"/>
          <a:ext cx="1111347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2">
            <a:extLst>
              <a:ext uri="{FF2B5EF4-FFF2-40B4-BE49-F238E27FC236}">
                <a16:creationId xmlns:a16="http://schemas.microsoft.com/office/drawing/2014/main" id="{398C1833-2AA4-DCE3-9367-C5C314ED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75" y="528629"/>
            <a:ext cx="10540405" cy="479900"/>
          </a:xfrm>
        </p:spPr>
        <p:txBody>
          <a:bodyPr/>
          <a:lstStyle/>
          <a:p>
            <a:r>
              <a:rPr lang="en-US" dirty="0"/>
              <a:t>History of OpenProject</a:t>
            </a:r>
          </a:p>
        </p:txBody>
      </p:sp>
    </p:spTree>
    <p:extLst>
      <p:ext uri="{BB962C8B-B14F-4D97-AF65-F5344CB8AC3E}">
        <p14:creationId xmlns:p14="http://schemas.microsoft.com/office/powerpoint/2010/main" val="97440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252A67-8C32-C845-AB69-95AEACCE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1" y="136525"/>
            <a:ext cx="10537683" cy="862621"/>
          </a:xfrm>
        </p:spPr>
        <p:txBody>
          <a:bodyPr/>
          <a:lstStyle/>
          <a:p>
            <a:r>
              <a:rPr lang="en-US" dirty="0"/>
              <a:t>Industries that use OpenProject the most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D1993-624D-5847-9BAB-615CCA382CB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E943AB6-D65F-25BA-2ADB-5EE5B227D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01244"/>
              </p:ext>
            </p:extLst>
          </p:nvPr>
        </p:nvGraphicFramePr>
        <p:xfrm>
          <a:off x="838200" y="1032987"/>
          <a:ext cx="105376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55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DE37E5-5F6C-0C4C-AA85-EF844CD9A0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0322D90-7120-04F6-01B1-79F4BF939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3"/>
          <a:stretch/>
        </p:blipFill>
        <p:spPr>
          <a:xfrm>
            <a:off x="0" y="136525"/>
            <a:ext cx="12192000" cy="50079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47CE75-2CB7-6660-F434-5332E7A6B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7098"/>
            <a:ext cx="12192000" cy="13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3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4EFEE-3417-C94A-9E71-0178D688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21D0-5D09-9748-9611-90DFDA5439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CDE2103-5F75-AE99-CB3A-6F8DE471B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414509"/>
              </p:ext>
            </p:extLst>
          </p:nvPr>
        </p:nvGraphicFramePr>
        <p:xfrm>
          <a:off x="290545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33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C2A7-62E6-1947-9B60-7F0A62B9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374D-3DB1-6649-B8BA-A021D02E51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E5C951-07EF-AC2D-F3D1-D6693690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9" y="1254453"/>
            <a:ext cx="10836322" cy="52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C2A7-62E6-1947-9B60-7F0A62B9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Interface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374D-3DB1-6649-B8BA-A021D02E51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748ADE-3750-E57D-C827-8C89B30F5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1"/>
          <a:stretch/>
        </p:blipFill>
        <p:spPr>
          <a:xfrm>
            <a:off x="655579" y="1101453"/>
            <a:ext cx="10720303" cy="41665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8ACDA4-F0CC-50D0-E610-27A17B783159}"/>
              </a:ext>
            </a:extLst>
          </p:cNvPr>
          <p:cNvSpPr/>
          <p:nvPr/>
        </p:nvSpPr>
        <p:spPr>
          <a:xfrm>
            <a:off x="202562" y="1731160"/>
            <a:ext cx="4530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3C29D1-DC0B-AE24-DAAC-F4453D1942AC}"/>
              </a:ext>
            </a:extLst>
          </p:cNvPr>
          <p:cNvSpPr/>
          <p:nvPr/>
        </p:nvSpPr>
        <p:spPr>
          <a:xfrm>
            <a:off x="5710219" y="1731160"/>
            <a:ext cx="4530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B0D4A6-4FF7-7389-85BF-714E1170E7E1}"/>
              </a:ext>
            </a:extLst>
          </p:cNvPr>
          <p:cNvSpPr/>
          <p:nvPr/>
        </p:nvSpPr>
        <p:spPr>
          <a:xfrm>
            <a:off x="202561" y="3741846"/>
            <a:ext cx="4530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43" name="Picture 4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804473B2-CF90-8E2F-AEF2-E4DA9DF06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6"/>
          <a:stretch/>
        </p:blipFill>
        <p:spPr>
          <a:xfrm>
            <a:off x="655579" y="5369053"/>
            <a:ext cx="10288978" cy="135242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1F30682-06C1-9ACC-31CD-04BA7728A88B}"/>
              </a:ext>
            </a:extLst>
          </p:cNvPr>
          <p:cNvSpPr/>
          <p:nvPr/>
        </p:nvSpPr>
        <p:spPr>
          <a:xfrm>
            <a:off x="202560" y="5615582"/>
            <a:ext cx="4530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827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F6CEF-0F2C-4544-B7AB-E34F6C75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Interface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FDA43-12E2-E144-9F6A-6AD499475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98C9D8-9F24-EF37-8A78-DCFFEE043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4"/>
          <a:stretch/>
        </p:blipFill>
        <p:spPr>
          <a:xfrm>
            <a:off x="0" y="1255594"/>
            <a:ext cx="12192000" cy="56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F6CEF-0F2C-4544-B7AB-E34F6C75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Interface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FDA43-12E2-E144-9F6A-6AD499475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78A5C7-6607-0907-6742-7A69A4152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116"/>
            <a:ext cx="12192000" cy="5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E744527C3245B455950C9D236CB0" ma:contentTypeVersion="2" ma:contentTypeDescription="Create a new document." ma:contentTypeScope="" ma:versionID="f109bd8defe9809983fee46dafc043de">
  <xsd:schema xmlns:xsd="http://www.w3.org/2001/XMLSchema" xmlns:xs="http://www.w3.org/2001/XMLSchema" xmlns:p="http://schemas.microsoft.com/office/2006/metadata/properties" xmlns:ns2="8ff83302-9ba1-4241-8e57-704b216d7843" targetNamespace="http://schemas.microsoft.com/office/2006/metadata/properties" ma:root="true" ma:fieldsID="710349c54cc53108afdf251a50913abd" ns2:_="">
    <xsd:import namespace="8ff83302-9ba1-4241-8e57-704b216d78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83302-9ba1-4241-8e57-704b216d78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C78583-919E-47FA-AC32-ECE1F316C7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f83302-9ba1-4241-8e57-704b216d78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C95DA9-9091-40CF-B357-96A35FE1E9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1C3709-9973-4DB6-AABE-F34EC99893D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ad6f6f2-a951-4904-b531-92e1207fc7a5}" enabled="1" method="Standard" siteId="{b7be7686-6f97-4db7-9081-a23cf09a96b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233</TotalTime>
  <Words>176</Words>
  <Application>Microsoft Office PowerPoint</Application>
  <PresentationFormat>Widescreen</PresentationFormat>
  <Paragraphs>63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Software Presentation </vt:lpstr>
      <vt:lpstr>History of OpenProject</vt:lpstr>
      <vt:lpstr>Industries that use OpenProject the most</vt:lpstr>
      <vt:lpstr>PowerPoint Presentation</vt:lpstr>
      <vt:lpstr>Features</vt:lpstr>
      <vt:lpstr>Overall Interface</vt:lpstr>
      <vt:lpstr>Project Interface</vt:lpstr>
      <vt:lpstr>Dashboard Interface</vt:lpstr>
      <vt:lpstr>Individual Interface </vt:lpstr>
      <vt:lpstr>Support and Resource Options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 </dc:title>
  <dc:creator>Tatiana Uklist</dc:creator>
  <cp:lastModifiedBy>Charaf Lachouri</cp:lastModifiedBy>
  <cp:revision>2</cp:revision>
  <dcterms:created xsi:type="dcterms:W3CDTF">2023-03-08T15:32:49Z</dcterms:created>
  <dcterms:modified xsi:type="dcterms:W3CDTF">2023-03-09T00:08:31Z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0x0101004F20E744527C3245B455950C9D236CB0</vt:lpwstr>
  </property>
  <property fmtid="{D5CDD505-2E9C-101B-9397-08002B2CF9AE}" pid="3" name="MSIP_Label_bad6f6f2-a951-4904-b531-92e1207fc7a5_Enabled">
    <vt:lpwstr>true</vt:lpwstr>
  </property>
  <property fmtid="{D5CDD505-2E9C-101B-9397-08002B2CF9AE}" pid="4" name="MSIP_Label_bad6f6f2-a951-4904-b531-92e1207fc7a5_SetDate">
    <vt:lpwstr>2023-03-09T00:07:52Z</vt:lpwstr>
  </property>
  <property fmtid="{D5CDD505-2E9C-101B-9397-08002B2CF9AE}" pid="5" name="MSIP_Label_bad6f6f2-a951-4904-b531-92e1207fc7a5_Method">
    <vt:lpwstr>Standard</vt:lpwstr>
  </property>
  <property fmtid="{D5CDD505-2E9C-101B-9397-08002B2CF9AE}" pid="6" name="MSIP_Label_bad6f6f2-a951-4904-b531-92e1207fc7a5_Name">
    <vt:lpwstr>No Restrictions - Internal</vt:lpwstr>
  </property>
  <property fmtid="{D5CDD505-2E9C-101B-9397-08002B2CF9AE}" pid="7" name="MSIP_Label_bad6f6f2-a951-4904-b531-92e1207fc7a5_SiteId">
    <vt:lpwstr>b7be7686-6f97-4db7-9081-a23cf09a96b5</vt:lpwstr>
  </property>
  <property fmtid="{D5CDD505-2E9C-101B-9397-08002B2CF9AE}" pid="8" name="MSIP_Label_bad6f6f2-a951-4904-b531-92e1207fc7a5_ActionId">
    <vt:lpwstr>ef89308c-2670-42ee-895c-6e19ea345037</vt:lpwstr>
  </property>
  <property fmtid="{D5CDD505-2E9C-101B-9397-08002B2CF9AE}" pid="9" name="MSIP_Label_bad6f6f2-a951-4904-b531-92e1207fc7a5_ContentBits">
    <vt:lpwstr>0</vt:lpwstr>
  </property>
</Properties>
</file>