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6c550b4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6c550b4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53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4294967295" type="title"/>
          </p:nvPr>
        </p:nvSpPr>
        <p:spPr>
          <a:xfrm>
            <a:off x="535775" y="712150"/>
            <a:ext cx="659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Introduction to MapReduce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73" name="Google Shape;73;p13"/>
          <p:cNvSpPr txBox="1"/>
          <p:nvPr>
            <p:ph idx="4294967295" type="title"/>
          </p:nvPr>
        </p:nvSpPr>
        <p:spPr>
          <a:xfrm>
            <a:off x="535775" y="1480150"/>
            <a:ext cx="8096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Introduced by Google in 2004 as a programming model for distributed computing on large clusters</a:t>
            </a:r>
            <a:endParaRPr b="0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Consists of two phases: map and reduce</a:t>
            </a:r>
            <a:endParaRPr b="0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Used for batch processing of large datasets, such as in data warehousing and log processing</a:t>
            </a:r>
            <a:endParaRPr b="0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Generally slower than Spark due to the disk I/O required between each step</a:t>
            </a:r>
            <a:endParaRPr b="0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Supports Hive queries</a:t>
            </a:r>
            <a:endParaRPr b="0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535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659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Introduction to Spark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8096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newer distributed computing framework introduced in 2012 by the Apache Software Foundation</a:t>
            </a:r>
            <a:endParaRPr b="0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Designed to be faster and more flexible than MapReduce</a:t>
            </a:r>
            <a:endParaRPr b="0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 data in memory (i.e. preventing the need to read and write to disk between each step)</a:t>
            </a:r>
            <a:endParaRPr b="0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 process data in real-time or near real-time</a:t>
            </a:r>
            <a:endParaRPr b="0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Supports SQL-like queries via Spark SQL</a:t>
            </a:r>
            <a:endParaRPr b="0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