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43B-DB96-4960-B5E7-78A46F06558D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85E5-EE6D-410B-AE72-876468F5B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42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43B-DB96-4960-B5E7-78A46F06558D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85E5-EE6D-410B-AE72-876468F5B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3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A3CA43B-DB96-4960-B5E7-78A46F06558D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55485E5-EE6D-410B-AE72-876468F5B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2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43B-DB96-4960-B5E7-78A46F06558D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85E5-EE6D-410B-AE72-876468F5B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8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CA43B-DB96-4960-B5E7-78A46F06558D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485E5-EE6D-410B-AE72-876468F5B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8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43B-DB96-4960-B5E7-78A46F06558D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85E5-EE6D-410B-AE72-876468F5B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27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43B-DB96-4960-B5E7-78A46F06558D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85E5-EE6D-410B-AE72-876468F5B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30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43B-DB96-4960-B5E7-78A46F06558D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85E5-EE6D-410B-AE72-876468F5B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34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43B-DB96-4960-B5E7-78A46F06558D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85E5-EE6D-410B-AE72-876468F5B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3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43B-DB96-4960-B5E7-78A46F06558D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85E5-EE6D-410B-AE72-876468F5B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72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A43B-DB96-4960-B5E7-78A46F06558D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85E5-EE6D-410B-AE72-876468F5B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A3CA43B-DB96-4960-B5E7-78A46F06558D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55485E5-EE6D-410B-AE72-876468F5B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177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56E2-B1FB-45CA-A43E-84C2AB2A7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Credit EDA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6AC08-EE30-46CA-B1FD-4E048DA07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Made by – Charak Bhardwaj</a:t>
            </a:r>
          </a:p>
          <a:p>
            <a:r>
              <a:rPr lang="en-IN" dirty="0"/>
              <a:t>Applicant ID - APFE22800641</a:t>
            </a:r>
          </a:p>
        </p:txBody>
      </p:sp>
    </p:spTree>
    <p:extLst>
      <p:ext uri="{BB962C8B-B14F-4D97-AF65-F5344CB8AC3E}">
        <p14:creationId xmlns:p14="http://schemas.microsoft.com/office/powerpoint/2010/main" val="4993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4021-12F5-4E68-9415-53546AB0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18184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BFDB-7F2F-4358-BBCD-F19338C58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1950097"/>
            <a:ext cx="11064551" cy="4226865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91E42"/>
                </a:solidFill>
                <a:effectLst/>
                <a:latin typeface="freight-text-pro"/>
              </a:rPr>
              <a:t>identify patterns which indicate if a client has difficulty paying their installments which may be used for taking actions such as denying the loan, reducing the amount of loan, lending (to risky applicants) at a higher interest rate, etc. This will ensure that the consumers capable of repaying the loan are not rejected.</a:t>
            </a:r>
          </a:p>
          <a:p>
            <a:r>
              <a:rPr lang="en-US" sz="2000" b="0" i="0" dirty="0">
                <a:solidFill>
                  <a:srgbClr val="091E42"/>
                </a:solidFill>
                <a:effectLst/>
                <a:latin typeface="freight-text-pro"/>
              </a:rPr>
              <a:t>the company wants to understand the driving factors (or driver variables) behind loan default, i.e. the variables which are strong indicators of default.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91E42"/>
                </a:solidFill>
                <a:effectLst/>
                <a:latin typeface="freight-text-pro"/>
              </a:rPr>
              <a:t>Explain the results of univariate, segmented univariate, bivariate analysis, etc. in business terms.</a:t>
            </a:r>
          </a:p>
          <a:p>
            <a:r>
              <a:rPr lang="en-US" sz="2000" b="0" i="0" dirty="0">
                <a:solidFill>
                  <a:srgbClr val="091E42"/>
                </a:solidFill>
                <a:effectLst/>
                <a:latin typeface="freight-text-pro"/>
              </a:rPr>
              <a:t>Find the top 10 correlation for the </a:t>
            </a:r>
            <a:r>
              <a:rPr lang="en-US" sz="2000" b="1" i="0" dirty="0">
                <a:solidFill>
                  <a:srgbClr val="091E42"/>
                </a:solidFill>
                <a:effectLst/>
                <a:latin typeface="freight-text-pro"/>
              </a:rPr>
              <a:t>Client with payment difficulties</a:t>
            </a:r>
            <a:r>
              <a:rPr lang="en-US" sz="2000" b="0" i="0" dirty="0">
                <a:solidFill>
                  <a:srgbClr val="091E42"/>
                </a:solidFill>
                <a:effectLst/>
                <a:latin typeface="freight-text-pro"/>
              </a:rPr>
              <a:t> and </a:t>
            </a:r>
            <a:r>
              <a:rPr lang="en-US" sz="2000" b="1" i="0" dirty="0">
                <a:solidFill>
                  <a:srgbClr val="091E42"/>
                </a:solidFill>
                <a:effectLst/>
                <a:latin typeface="freight-text-pro"/>
              </a:rPr>
              <a:t>all other cases</a:t>
            </a:r>
            <a:r>
              <a:rPr lang="en-US" sz="2000" b="0" i="0" dirty="0">
                <a:solidFill>
                  <a:srgbClr val="091E42"/>
                </a:solidFill>
                <a:effectLst/>
                <a:latin typeface="freight-text-pro"/>
              </a:rPr>
              <a:t> (Target variable).</a:t>
            </a:r>
          </a:p>
          <a:p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Include </a:t>
            </a:r>
            <a:r>
              <a:rPr lang="en-US" sz="1400" b="0" i="0" dirty="0" err="1">
                <a:solidFill>
                  <a:srgbClr val="091E42"/>
                </a:solidFill>
                <a:effectLst/>
                <a:latin typeface="freight-text-pro"/>
              </a:rPr>
              <a:t>visualisations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 and </a:t>
            </a:r>
            <a:r>
              <a:rPr lang="en-US" sz="1400" b="0" i="0" dirty="0" err="1">
                <a:solidFill>
                  <a:srgbClr val="091E42"/>
                </a:solidFill>
                <a:effectLst/>
                <a:latin typeface="freight-text-pro"/>
              </a:rPr>
              <a:t>summarise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 the most important results in the presentation. You are free to choose the graphs which explain the numerical/categorical variables. Insights should explain why the variable is important for differentiating the </a:t>
            </a:r>
            <a:r>
              <a:rPr lang="en-US" sz="1400" b="1" i="0" dirty="0">
                <a:solidFill>
                  <a:srgbClr val="091E42"/>
                </a:solidFill>
                <a:effectLst/>
                <a:latin typeface="freight-text-pro"/>
              </a:rPr>
              <a:t>clients with payment difficulties with all other cases. </a:t>
            </a:r>
            <a:endParaRPr lang="en-US" sz="1400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r>
              <a:rPr lang="en-US" sz="2000" dirty="0">
                <a:solidFill>
                  <a:srgbClr val="091E42"/>
                </a:solidFill>
                <a:latin typeface="freight-text-pro"/>
              </a:rPr>
              <a:t>Presentation in pdf format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5432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96F4-071E-42BF-86E5-AD34F905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528B-AEC3-4C6E-BDCB-35F66C673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55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AA40-110A-47C9-988A-0F09B15C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5DCB8-45F8-48E2-83DC-07063DE0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54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ACCF-884C-48C5-9E9E-4045CD22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32B0-F6E8-45BB-97C9-3B4989A9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59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17</TotalTime>
  <Words>195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freight-text-pro</vt:lpstr>
      <vt:lpstr>Wingdings</vt:lpstr>
      <vt:lpstr>Banded</vt:lpstr>
      <vt:lpstr>Credit EDA Assignment</vt:lpstr>
      <vt:lpstr>Objective</vt:lpstr>
      <vt:lpstr>Problem Statement</vt:lpstr>
      <vt:lpstr>Analysis 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Charak Bhardwaj</dc:creator>
  <cp:lastModifiedBy>Charak Bhardwaj</cp:lastModifiedBy>
  <cp:revision>3</cp:revision>
  <dcterms:created xsi:type="dcterms:W3CDTF">2022-03-28T14:18:54Z</dcterms:created>
  <dcterms:modified xsi:type="dcterms:W3CDTF">2022-03-28T14:36:01Z</dcterms:modified>
</cp:coreProperties>
</file>