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5854700" cy="3295650"/>
  <p:notesSz cx="5854700" cy="32956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787" y="-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12" y="0"/>
            <a:ext cx="1026160" cy="846455"/>
          </a:xfrm>
          <a:custGeom>
            <a:avLst/>
            <a:gdLst/>
            <a:ahLst/>
            <a:cxnLst/>
            <a:rect l="l" t="t" r="r" b="b"/>
            <a:pathLst>
              <a:path w="1026160" h="846455">
                <a:moveTo>
                  <a:pt x="0" y="648390"/>
                </a:moveTo>
                <a:lnTo>
                  <a:pt x="0" y="800507"/>
                </a:lnTo>
                <a:lnTo>
                  <a:pt x="68453" y="822255"/>
                </a:lnTo>
                <a:lnTo>
                  <a:pt x="111946" y="832311"/>
                </a:lnTo>
                <a:lnTo>
                  <a:pt x="155921" y="839817"/>
                </a:lnTo>
                <a:lnTo>
                  <a:pt x="200258" y="844756"/>
                </a:lnTo>
                <a:lnTo>
                  <a:pt x="223782" y="845999"/>
                </a:lnTo>
                <a:lnTo>
                  <a:pt x="303056" y="845999"/>
                </a:lnTo>
                <a:lnTo>
                  <a:pt x="378799" y="838502"/>
                </a:lnTo>
                <a:lnTo>
                  <a:pt x="423127" y="830351"/>
                </a:lnTo>
                <a:lnTo>
                  <a:pt x="467088" y="819529"/>
                </a:lnTo>
                <a:lnTo>
                  <a:pt x="510562" y="806022"/>
                </a:lnTo>
                <a:lnTo>
                  <a:pt x="553428" y="789810"/>
                </a:lnTo>
                <a:lnTo>
                  <a:pt x="595565" y="770878"/>
                </a:lnTo>
                <a:lnTo>
                  <a:pt x="636851" y="749208"/>
                </a:lnTo>
                <a:lnTo>
                  <a:pt x="677165" y="724783"/>
                </a:lnTo>
                <a:lnTo>
                  <a:pt x="703627" y="706433"/>
                </a:lnTo>
                <a:lnTo>
                  <a:pt x="242875" y="706433"/>
                </a:lnTo>
                <a:lnTo>
                  <a:pt x="197903" y="703369"/>
                </a:lnTo>
                <a:lnTo>
                  <a:pt x="153290" y="697081"/>
                </a:lnTo>
                <a:lnTo>
                  <a:pt x="109224" y="687597"/>
                </a:lnTo>
                <a:lnTo>
                  <a:pt x="65891" y="674942"/>
                </a:lnTo>
                <a:lnTo>
                  <a:pt x="23480" y="659143"/>
                </a:lnTo>
                <a:lnTo>
                  <a:pt x="0" y="648390"/>
                </a:lnTo>
                <a:close/>
              </a:path>
              <a:path w="1026160" h="846455">
                <a:moveTo>
                  <a:pt x="1020764" y="0"/>
                </a:moveTo>
                <a:lnTo>
                  <a:pt x="879047" y="0"/>
                </a:lnTo>
                <a:lnTo>
                  <a:pt x="882214" y="23704"/>
                </a:lnTo>
                <a:lnTo>
                  <a:pt x="884923" y="68880"/>
                </a:lnTo>
                <a:lnTo>
                  <a:pt x="884355" y="114019"/>
                </a:lnTo>
                <a:lnTo>
                  <a:pt x="880542" y="158934"/>
                </a:lnTo>
                <a:lnTo>
                  <a:pt x="873511" y="203436"/>
                </a:lnTo>
                <a:lnTo>
                  <a:pt x="863293" y="247339"/>
                </a:lnTo>
                <a:lnTo>
                  <a:pt x="849917" y="290455"/>
                </a:lnTo>
                <a:lnTo>
                  <a:pt x="833414" y="332597"/>
                </a:lnTo>
                <a:lnTo>
                  <a:pt x="813811" y="373578"/>
                </a:lnTo>
                <a:lnTo>
                  <a:pt x="791140" y="413211"/>
                </a:lnTo>
                <a:lnTo>
                  <a:pt x="765429" y="451309"/>
                </a:lnTo>
                <a:lnTo>
                  <a:pt x="736708" y="487683"/>
                </a:lnTo>
                <a:lnTo>
                  <a:pt x="705007" y="522147"/>
                </a:lnTo>
                <a:lnTo>
                  <a:pt x="670355" y="554514"/>
                </a:lnTo>
                <a:lnTo>
                  <a:pt x="632782" y="584597"/>
                </a:lnTo>
                <a:lnTo>
                  <a:pt x="593030" y="611733"/>
                </a:lnTo>
                <a:lnTo>
                  <a:pt x="551948" y="635408"/>
                </a:lnTo>
                <a:lnTo>
                  <a:pt x="509722" y="655648"/>
                </a:lnTo>
                <a:lnTo>
                  <a:pt x="466541" y="672479"/>
                </a:lnTo>
                <a:lnTo>
                  <a:pt x="422592" y="685928"/>
                </a:lnTo>
                <a:lnTo>
                  <a:pt x="378064" y="696022"/>
                </a:lnTo>
                <a:lnTo>
                  <a:pt x="333143" y="702786"/>
                </a:lnTo>
                <a:lnTo>
                  <a:pt x="288017" y="706248"/>
                </a:lnTo>
                <a:lnTo>
                  <a:pt x="242875" y="706433"/>
                </a:lnTo>
                <a:lnTo>
                  <a:pt x="703627" y="706433"/>
                </a:lnTo>
                <a:lnTo>
                  <a:pt x="753862" y="668029"/>
                </a:lnTo>
                <a:lnTo>
                  <a:pt x="789007" y="636616"/>
                </a:lnTo>
                <a:lnTo>
                  <a:pt x="821801" y="603469"/>
                </a:lnTo>
                <a:lnTo>
                  <a:pt x="852226" y="568707"/>
                </a:lnTo>
                <a:lnTo>
                  <a:pt x="880262" y="532453"/>
                </a:lnTo>
                <a:lnTo>
                  <a:pt x="905890" y="494826"/>
                </a:lnTo>
                <a:lnTo>
                  <a:pt x="929091" y="455949"/>
                </a:lnTo>
                <a:lnTo>
                  <a:pt x="949846" y="415941"/>
                </a:lnTo>
                <a:lnTo>
                  <a:pt x="968136" y="374924"/>
                </a:lnTo>
                <a:lnTo>
                  <a:pt x="983942" y="333019"/>
                </a:lnTo>
                <a:lnTo>
                  <a:pt x="997245" y="290346"/>
                </a:lnTo>
                <a:lnTo>
                  <a:pt x="1008025" y="247027"/>
                </a:lnTo>
                <a:lnTo>
                  <a:pt x="1016264" y="203183"/>
                </a:lnTo>
                <a:lnTo>
                  <a:pt x="1021943" y="158934"/>
                </a:lnTo>
                <a:lnTo>
                  <a:pt x="1025041" y="114402"/>
                </a:lnTo>
                <a:lnTo>
                  <a:pt x="1025541" y="69708"/>
                </a:lnTo>
                <a:lnTo>
                  <a:pt x="1023423" y="24971"/>
                </a:lnTo>
                <a:lnTo>
                  <a:pt x="1020764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810312" y="2364332"/>
            <a:ext cx="1036955" cy="923925"/>
          </a:xfrm>
          <a:custGeom>
            <a:avLst/>
            <a:gdLst/>
            <a:ahLst/>
            <a:cxnLst/>
            <a:rect l="l" t="t" r="r" b="b"/>
            <a:pathLst>
              <a:path w="1036954" h="923925">
                <a:moveTo>
                  <a:pt x="998052" y="0"/>
                </a:moveTo>
                <a:lnTo>
                  <a:pt x="949620" y="1152"/>
                </a:lnTo>
                <a:lnTo>
                  <a:pt x="901697" y="4582"/>
                </a:lnTo>
                <a:lnTo>
                  <a:pt x="854423" y="10233"/>
                </a:lnTo>
                <a:lnTo>
                  <a:pt x="807850" y="18055"/>
                </a:lnTo>
                <a:lnTo>
                  <a:pt x="762030" y="27993"/>
                </a:lnTo>
                <a:lnTo>
                  <a:pt x="717015" y="39997"/>
                </a:lnTo>
                <a:lnTo>
                  <a:pt x="672860" y="54012"/>
                </a:lnTo>
                <a:lnTo>
                  <a:pt x="629614" y="69988"/>
                </a:lnTo>
                <a:lnTo>
                  <a:pt x="587332" y="87871"/>
                </a:lnTo>
                <a:lnTo>
                  <a:pt x="546066" y="107609"/>
                </a:lnTo>
                <a:lnTo>
                  <a:pt x="505868" y="129150"/>
                </a:lnTo>
                <a:lnTo>
                  <a:pt x="466790" y="152441"/>
                </a:lnTo>
                <a:lnTo>
                  <a:pt x="428886" y="177429"/>
                </a:lnTo>
                <a:lnTo>
                  <a:pt x="392207" y="204062"/>
                </a:lnTo>
                <a:lnTo>
                  <a:pt x="356806" y="232288"/>
                </a:lnTo>
                <a:lnTo>
                  <a:pt x="322735" y="262054"/>
                </a:lnTo>
                <a:lnTo>
                  <a:pt x="290047" y="293308"/>
                </a:lnTo>
                <a:lnTo>
                  <a:pt x="258794" y="325998"/>
                </a:lnTo>
                <a:lnTo>
                  <a:pt x="229029" y="360070"/>
                </a:lnTo>
                <a:lnTo>
                  <a:pt x="200804" y="395472"/>
                </a:lnTo>
                <a:lnTo>
                  <a:pt x="174172" y="432153"/>
                </a:lnTo>
                <a:lnTo>
                  <a:pt x="149185" y="470059"/>
                </a:lnTo>
                <a:lnTo>
                  <a:pt x="125895" y="509138"/>
                </a:lnTo>
                <a:lnTo>
                  <a:pt x="104356" y="549337"/>
                </a:lnTo>
                <a:lnTo>
                  <a:pt x="84618" y="590605"/>
                </a:lnTo>
                <a:lnTo>
                  <a:pt x="66736" y="632888"/>
                </a:lnTo>
                <a:lnTo>
                  <a:pt x="50761" y="676134"/>
                </a:lnTo>
                <a:lnTo>
                  <a:pt x="36746" y="720291"/>
                </a:lnTo>
                <a:lnTo>
                  <a:pt x="24743" y="765307"/>
                </a:lnTo>
                <a:lnTo>
                  <a:pt x="14805" y="811128"/>
                </a:lnTo>
                <a:lnTo>
                  <a:pt x="6984" y="857702"/>
                </a:lnTo>
                <a:lnTo>
                  <a:pt x="1331" y="905001"/>
                </a:lnTo>
                <a:lnTo>
                  <a:pt x="0" y="923614"/>
                </a:lnTo>
                <a:lnTo>
                  <a:pt x="175313" y="923614"/>
                </a:lnTo>
                <a:lnTo>
                  <a:pt x="176935" y="904977"/>
                </a:lnTo>
                <a:lnTo>
                  <a:pt x="183768" y="857978"/>
                </a:lnTo>
                <a:lnTo>
                  <a:pt x="193206" y="811848"/>
                </a:lnTo>
                <a:lnTo>
                  <a:pt x="205166" y="766691"/>
                </a:lnTo>
                <a:lnTo>
                  <a:pt x="219571" y="722583"/>
                </a:lnTo>
                <a:lnTo>
                  <a:pt x="236344" y="679602"/>
                </a:lnTo>
                <a:lnTo>
                  <a:pt x="255407" y="637826"/>
                </a:lnTo>
                <a:lnTo>
                  <a:pt x="276682" y="597332"/>
                </a:lnTo>
                <a:lnTo>
                  <a:pt x="300093" y="558197"/>
                </a:lnTo>
                <a:lnTo>
                  <a:pt x="325560" y="520499"/>
                </a:lnTo>
                <a:lnTo>
                  <a:pt x="353008" y="484316"/>
                </a:lnTo>
                <a:lnTo>
                  <a:pt x="382358" y="449725"/>
                </a:lnTo>
                <a:lnTo>
                  <a:pt x="413533" y="416804"/>
                </a:lnTo>
                <a:lnTo>
                  <a:pt x="446454" y="385630"/>
                </a:lnTo>
                <a:lnTo>
                  <a:pt x="481046" y="356281"/>
                </a:lnTo>
                <a:lnTo>
                  <a:pt x="517229" y="328835"/>
                </a:lnTo>
                <a:lnTo>
                  <a:pt x="554927" y="303368"/>
                </a:lnTo>
                <a:lnTo>
                  <a:pt x="594062" y="279958"/>
                </a:lnTo>
                <a:lnTo>
                  <a:pt x="634556" y="258684"/>
                </a:lnTo>
                <a:lnTo>
                  <a:pt x="676332" y="239622"/>
                </a:lnTo>
                <a:lnTo>
                  <a:pt x="719312" y="222850"/>
                </a:lnTo>
                <a:lnTo>
                  <a:pt x="763419" y="208445"/>
                </a:lnTo>
                <a:lnTo>
                  <a:pt x="808575" y="196486"/>
                </a:lnTo>
                <a:lnTo>
                  <a:pt x="854703" y="187050"/>
                </a:lnTo>
                <a:lnTo>
                  <a:pt x="901724" y="180213"/>
                </a:lnTo>
                <a:lnTo>
                  <a:pt x="949562" y="176054"/>
                </a:lnTo>
                <a:lnTo>
                  <a:pt x="998139" y="174651"/>
                </a:lnTo>
                <a:lnTo>
                  <a:pt x="1036437" y="174651"/>
                </a:lnTo>
                <a:lnTo>
                  <a:pt x="1036437" y="947"/>
                </a:lnTo>
                <a:lnTo>
                  <a:pt x="998052" y="0"/>
                </a:lnTo>
                <a:close/>
              </a:path>
              <a:path w="1036954" h="923925">
                <a:moveTo>
                  <a:pt x="1036437" y="174651"/>
                </a:moveTo>
                <a:lnTo>
                  <a:pt x="998139" y="174651"/>
                </a:lnTo>
                <a:lnTo>
                  <a:pt x="1036437" y="175757"/>
                </a:lnTo>
                <a:lnTo>
                  <a:pt x="1036437" y="174651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54103" y="243876"/>
            <a:ext cx="4940300" cy="2776855"/>
          </a:xfrm>
          <a:custGeom>
            <a:avLst/>
            <a:gdLst/>
            <a:ahLst/>
            <a:cxnLst/>
            <a:rect l="l" t="t" r="r" b="b"/>
            <a:pathLst>
              <a:path w="4940300" h="2776855">
                <a:moveTo>
                  <a:pt x="4940033" y="0"/>
                </a:moveTo>
                <a:lnTo>
                  <a:pt x="0" y="0"/>
                </a:lnTo>
                <a:lnTo>
                  <a:pt x="0" y="2314038"/>
                </a:lnTo>
                <a:lnTo>
                  <a:pt x="2953" y="2366262"/>
                </a:lnTo>
                <a:lnTo>
                  <a:pt x="11690" y="2417417"/>
                </a:lnTo>
                <a:lnTo>
                  <a:pt x="26022" y="2467050"/>
                </a:lnTo>
                <a:lnTo>
                  <a:pt x="45761" y="2514708"/>
                </a:lnTo>
                <a:lnTo>
                  <a:pt x="70721" y="2559938"/>
                </a:lnTo>
                <a:lnTo>
                  <a:pt x="100714" y="2602288"/>
                </a:lnTo>
                <a:lnTo>
                  <a:pt x="135553" y="2641305"/>
                </a:lnTo>
                <a:lnTo>
                  <a:pt x="174570" y="2676144"/>
                </a:lnTo>
                <a:lnTo>
                  <a:pt x="216919" y="2706137"/>
                </a:lnTo>
                <a:lnTo>
                  <a:pt x="262149" y="2731096"/>
                </a:lnTo>
                <a:lnTo>
                  <a:pt x="309806" y="2750836"/>
                </a:lnTo>
                <a:lnTo>
                  <a:pt x="359436" y="2765167"/>
                </a:lnTo>
                <a:lnTo>
                  <a:pt x="410588" y="2773904"/>
                </a:lnTo>
                <a:lnTo>
                  <a:pt x="462808" y="2776858"/>
                </a:lnTo>
                <a:lnTo>
                  <a:pt x="4940033" y="2776858"/>
                </a:lnTo>
                <a:lnTo>
                  <a:pt x="4940033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853848" y="488417"/>
            <a:ext cx="543560" cy="1090295"/>
          </a:xfrm>
          <a:custGeom>
            <a:avLst/>
            <a:gdLst/>
            <a:ahLst/>
            <a:cxnLst/>
            <a:rect l="l" t="t" r="r" b="b"/>
            <a:pathLst>
              <a:path w="543560" h="1090295">
                <a:moveTo>
                  <a:pt x="540776" y="0"/>
                </a:moveTo>
                <a:lnTo>
                  <a:pt x="491585" y="2583"/>
                </a:lnTo>
                <a:lnTo>
                  <a:pt x="443646" y="9416"/>
                </a:lnTo>
                <a:lnTo>
                  <a:pt x="397145" y="20311"/>
                </a:lnTo>
                <a:lnTo>
                  <a:pt x="352272" y="35080"/>
                </a:lnTo>
                <a:lnTo>
                  <a:pt x="309213" y="53533"/>
                </a:lnTo>
                <a:lnTo>
                  <a:pt x="268156" y="75483"/>
                </a:lnTo>
                <a:lnTo>
                  <a:pt x="229289" y="100740"/>
                </a:lnTo>
                <a:lnTo>
                  <a:pt x="192800" y="129117"/>
                </a:lnTo>
                <a:lnTo>
                  <a:pt x="158876" y="160425"/>
                </a:lnTo>
                <a:lnTo>
                  <a:pt x="127706" y="194475"/>
                </a:lnTo>
                <a:lnTo>
                  <a:pt x="99478" y="231079"/>
                </a:lnTo>
                <a:lnTo>
                  <a:pt x="74377" y="270049"/>
                </a:lnTo>
                <a:lnTo>
                  <a:pt x="52594" y="311195"/>
                </a:lnTo>
                <a:lnTo>
                  <a:pt x="34315" y="354330"/>
                </a:lnTo>
                <a:lnTo>
                  <a:pt x="19729" y="399265"/>
                </a:lnTo>
                <a:lnTo>
                  <a:pt x="9022" y="445812"/>
                </a:lnTo>
                <a:lnTo>
                  <a:pt x="2383" y="493781"/>
                </a:lnTo>
                <a:lnTo>
                  <a:pt x="0" y="542985"/>
                </a:lnTo>
                <a:lnTo>
                  <a:pt x="2001" y="592206"/>
                </a:lnTo>
                <a:lnTo>
                  <a:pt x="8266" y="640226"/>
                </a:lnTo>
                <a:lnTo>
                  <a:pt x="18610" y="686855"/>
                </a:lnTo>
                <a:lnTo>
                  <a:pt x="32846" y="731902"/>
                </a:lnTo>
                <a:lnTo>
                  <a:pt x="50787" y="775179"/>
                </a:lnTo>
                <a:lnTo>
                  <a:pt x="72248" y="816494"/>
                </a:lnTo>
                <a:lnTo>
                  <a:pt x="97043" y="855659"/>
                </a:lnTo>
                <a:lnTo>
                  <a:pt x="124984" y="892482"/>
                </a:lnTo>
                <a:lnTo>
                  <a:pt x="155886" y="926775"/>
                </a:lnTo>
                <a:lnTo>
                  <a:pt x="189562" y="958347"/>
                </a:lnTo>
                <a:lnTo>
                  <a:pt x="225827" y="987008"/>
                </a:lnTo>
                <a:lnTo>
                  <a:pt x="264494" y="1012568"/>
                </a:lnTo>
                <a:lnTo>
                  <a:pt x="305376" y="1034837"/>
                </a:lnTo>
                <a:lnTo>
                  <a:pt x="348288" y="1053625"/>
                </a:lnTo>
                <a:lnTo>
                  <a:pt x="393044" y="1068743"/>
                </a:lnTo>
                <a:lnTo>
                  <a:pt x="439457" y="1080000"/>
                </a:lnTo>
                <a:lnTo>
                  <a:pt x="487340" y="1087206"/>
                </a:lnTo>
                <a:lnTo>
                  <a:pt x="536508" y="1090172"/>
                </a:lnTo>
                <a:lnTo>
                  <a:pt x="540806" y="817339"/>
                </a:lnTo>
                <a:lnTo>
                  <a:pt x="492335" y="812258"/>
                </a:lnTo>
                <a:lnTo>
                  <a:pt x="446802" y="799086"/>
                </a:lnTo>
                <a:lnTo>
                  <a:pt x="404952" y="778579"/>
                </a:lnTo>
                <a:lnTo>
                  <a:pt x="367529" y="751499"/>
                </a:lnTo>
                <a:lnTo>
                  <a:pt x="335277" y="718602"/>
                </a:lnTo>
                <a:lnTo>
                  <a:pt x="308939" y="680650"/>
                </a:lnTo>
                <a:lnTo>
                  <a:pt x="289261" y="638400"/>
                </a:lnTo>
                <a:lnTo>
                  <a:pt x="276985" y="592611"/>
                </a:lnTo>
                <a:lnTo>
                  <a:pt x="272856" y="544043"/>
                </a:lnTo>
                <a:lnTo>
                  <a:pt x="277362" y="495513"/>
                </a:lnTo>
                <a:lnTo>
                  <a:pt x="289993" y="449825"/>
                </a:lnTo>
                <a:lnTo>
                  <a:pt x="310000" y="407732"/>
                </a:lnTo>
                <a:lnTo>
                  <a:pt x="336633" y="369988"/>
                </a:lnTo>
                <a:lnTo>
                  <a:pt x="369142" y="337346"/>
                </a:lnTo>
                <a:lnTo>
                  <a:pt x="406777" y="310559"/>
                </a:lnTo>
                <a:lnTo>
                  <a:pt x="448788" y="290379"/>
                </a:lnTo>
                <a:lnTo>
                  <a:pt x="494425" y="277561"/>
                </a:lnTo>
                <a:lnTo>
                  <a:pt x="542940" y="272856"/>
                </a:lnTo>
                <a:lnTo>
                  <a:pt x="540776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062" y="585988"/>
            <a:ext cx="4442575" cy="2066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12" y="0"/>
            <a:ext cx="5393055" cy="3040380"/>
            <a:chOff x="1512" y="0"/>
            <a:chExt cx="5393055" cy="3040380"/>
          </a:xfrm>
        </p:grpSpPr>
        <p:sp>
          <p:nvSpPr>
            <p:cNvPr id="4" name="object 4"/>
            <p:cNvSpPr/>
            <p:nvPr/>
          </p:nvSpPr>
          <p:spPr>
            <a:xfrm>
              <a:off x="1512" y="0"/>
              <a:ext cx="1245870" cy="1192530"/>
            </a:xfrm>
            <a:custGeom>
              <a:avLst/>
              <a:gdLst/>
              <a:ahLst/>
              <a:cxnLst/>
              <a:rect l="l" t="t" r="r" b="b"/>
              <a:pathLst>
                <a:path w="1245870" h="1192530">
                  <a:moveTo>
                    <a:pt x="0" y="1019645"/>
                  </a:moveTo>
                  <a:lnTo>
                    <a:pt x="0" y="1191080"/>
                  </a:lnTo>
                  <a:lnTo>
                    <a:pt x="15350" y="1192005"/>
                  </a:lnTo>
                  <a:lnTo>
                    <a:pt x="126631" y="1192005"/>
                  </a:lnTo>
                  <a:lnTo>
                    <a:pt x="173451" y="1188860"/>
                  </a:lnTo>
                  <a:lnTo>
                    <a:pt x="222741" y="1183451"/>
                  </a:lnTo>
                  <a:lnTo>
                    <a:pt x="271700" y="1175980"/>
                  </a:lnTo>
                  <a:lnTo>
                    <a:pt x="320260" y="1166463"/>
                  </a:lnTo>
                  <a:lnTo>
                    <a:pt x="368359" y="1154919"/>
                  </a:lnTo>
                  <a:lnTo>
                    <a:pt x="415929" y="1141363"/>
                  </a:lnTo>
                  <a:lnTo>
                    <a:pt x="462907" y="1125813"/>
                  </a:lnTo>
                  <a:lnTo>
                    <a:pt x="509227" y="1108286"/>
                  </a:lnTo>
                  <a:lnTo>
                    <a:pt x="554823" y="1088800"/>
                  </a:lnTo>
                  <a:lnTo>
                    <a:pt x="599631" y="1067371"/>
                  </a:lnTo>
                  <a:lnTo>
                    <a:pt x="643586" y="1044016"/>
                  </a:lnTo>
                  <a:lnTo>
                    <a:pt x="680777" y="1022184"/>
                  </a:lnTo>
                  <a:lnTo>
                    <a:pt x="57831" y="1022184"/>
                  </a:lnTo>
                  <a:lnTo>
                    <a:pt x="8429" y="1020372"/>
                  </a:lnTo>
                  <a:lnTo>
                    <a:pt x="0" y="1019645"/>
                  </a:lnTo>
                  <a:close/>
                </a:path>
                <a:path w="1245870" h="1192530">
                  <a:moveTo>
                    <a:pt x="1245485" y="0"/>
                  </a:moveTo>
                  <a:lnTo>
                    <a:pt x="1074246" y="0"/>
                  </a:lnTo>
                  <a:lnTo>
                    <a:pt x="1074601" y="31003"/>
                  </a:lnTo>
                  <a:lnTo>
                    <a:pt x="1072711" y="80595"/>
                  </a:lnTo>
                  <a:lnTo>
                    <a:pt x="1068394" y="129841"/>
                  </a:lnTo>
                  <a:lnTo>
                    <a:pt x="1061683" y="178660"/>
                  </a:lnTo>
                  <a:lnTo>
                    <a:pt x="1052612" y="226967"/>
                  </a:lnTo>
                  <a:lnTo>
                    <a:pt x="1041212" y="274679"/>
                  </a:lnTo>
                  <a:lnTo>
                    <a:pt x="1027519" y="321715"/>
                  </a:lnTo>
                  <a:lnTo>
                    <a:pt x="1011564" y="367989"/>
                  </a:lnTo>
                  <a:lnTo>
                    <a:pt x="993382" y="413420"/>
                  </a:lnTo>
                  <a:lnTo>
                    <a:pt x="973005" y="457925"/>
                  </a:lnTo>
                  <a:lnTo>
                    <a:pt x="950467" y="501420"/>
                  </a:lnTo>
                  <a:lnTo>
                    <a:pt x="925801" y="543823"/>
                  </a:lnTo>
                  <a:lnTo>
                    <a:pt x="899039" y="585049"/>
                  </a:lnTo>
                  <a:lnTo>
                    <a:pt x="870216" y="625018"/>
                  </a:lnTo>
                  <a:lnTo>
                    <a:pt x="839365" y="663644"/>
                  </a:lnTo>
                  <a:lnTo>
                    <a:pt x="806518" y="700846"/>
                  </a:lnTo>
                  <a:lnTo>
                    <a:pt x="771710" y="736540"/>
                  </a:lnTo>
                  <a:lnTo>
                    <a:pt x="734973" y="770643"/>
                  </a:lnTo>
                  <a:lnTo>
                    <a:pt x="696583" y="802878"/>
                  </a:lnTo>
                  <a:lnTo>
                    <a:pt x="656855" y="833001"/>
                  </a:lnTo>
                  <a:lnTo>
                    <a:pt x="615873" y="860991"/>
                  </a:lnTo>
                  <a:lnTo>
                    <a:pt x="573724" y="886824"/>
                  </a:lnTo>
                  <a:lnTo>
                    <a:pt x="530496" y="910479"/>
                  </a:lnTo>
                  <a:lnTo>
                    <a:pt x="486274" y="931931"/>
                  </a:lnTo>
                  <a:lnTo>
                    <a:pt x="441145" y="951159"/>
                  </a:lnTo>
                  <a:lnTo>
                    <a:pt x="395195" y="968140"/>
                  </a:lnTo>
                  <a:lnTo>
                    <a:pt x="348511" y="982852"/>
                  </a:lnTo>
                  <a:lnTo>
                    <a:pt x="301179" y="995271"/>
                  </a:lnTo>
                  <a:lnTo>
                    <a:pt x="253286" y="1005374"/>
                  </a:lnTo>
                  <a:lnTo>
                    <a:pt x="204918" y="1013140"/>
                  </a:lnTo>
                  <a:lnTo>
                    <a:pt x="156162" y="1018546"/>
                  </a:lnTo>
                  <a:lnTo>
                    <a:pt x="107104" y="1021568"/>
                  </a:lnTo>
                  <a:lnTo>
                    <a:pt x="57831" y="1022184"/>
                  </a:lnTo>
                  <a:lnTo>
                    <a:pt x="680777" y="1022184"/>
                  </a:lnTo>
                  <a:lnTo>
                    <a:pt x="728673" y="991599"/>
                  </a:lnTo>
                  <a:lnTo>
                    <a:pt x="769676" y="962570"/>
                  </a:lnTo>
                  <a:lnTo>
                    <a:pt x="809564" y="931684"/>
                  </a:lnTo>
                  <a:lnTo>
                    <a:pt x="848273" y="898958"/>
                  </a:lnTo>
                  <a:lnTo>
                    <a:pt x="885537" y="864597"/>
                  </a:lnTo>
                  <a:lnTo>
                    <a:pt x="921121" y="828838"/>
                  </a:lnTo>
                  <a:lnTo>
                    <a:pt x="955001" y="791744"/>
                  </a:lnTo>
                  <a:lnTo>
                    <a:pt x="987151" y="753376"/>
                  </a:lnTo>
                  <a:lnTo>
                    <a:pt x="1017547" y="713798"/>
                  </a:lnTo>
                  <a:lnTo>
                    <a:pt x="1046162" y="673072"/>
                  </a:lnTo>
                  <a:lnTo>
                    <a:pt x="1072972" y="631261"/>
                  </a:lnTo>
                  <a:lnTo>
                    <a:pt x="1097953" y="588426"/>
                  </a:lnTo>
                  <a:lnTo>
                    <a:pt x="1121078" y="544632"/>
                  </a:lnTo>
                  <a:lnTo>
                    <a:pt x="1142324" y="499940"/>
                  </a:lnTo>
                  <a:lnTo>
                    <a:pt x="1161664" y="454413"/>
                  </a:lnTo>
                  <a:lnTo>
                    <a:pt x="1179074" y="408113"/>
                  </a:lnTo>
                  <a:lnTo>
                    <a:pt x="1194529" y="361103"/>
                  </a:lnTo>
                  <a:lnTo>
                    <a:pt x="1208003" y="313446"/>
                  </a:lnTo>
                  <a:lnTo>
                    <a:pt x="1219473" y="265204"/>
                  </a:lnTo>
                  <a:lnTo>
                    <a:pt x="1228911" y="216440"/>
                  </a:lnTo>
                  <a:lnTo>
                    <a:pt x="1236295" y="167217"/>
                  </a:lnTo>
                  <a:lnTo>
                    <a:pt x="1241597" y="117596"/>
                  </a:lnTo>
                  <a:lnTo>
                    <a:pt x="1244794" y="67640"/>
                  </a:lnTo>
                  <a:lnTo>
                    <a:pt x="1245857" y="17252"/>
                  </a:lnTo>
                  <a:lnTo>
                    <a:pt x="124548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4091" y="255532"/>
              <a:ext cx="4940300" cy="2777490"/>
            </a:xfrm>
            <a:custGeom>
              <a:avLst/>
              <a:gdLst/>
              <a:ahLst/>
              <a:cxnLst/>
              <a:rect l="l" t="t" r="r" b="b"/>
              <a:pathLst>
                <a:path w="4940300" h="2777490">
                  <a:moveTo>
                    <a:pt x="4940045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3" y="2366275"/>
                  </a:lnTo>
                  <a:lnTo>
                    <a:pt x="11690" y="2417430"/>
                  </a:lnTo>
                  <a:lnTo>
                    <a:pt x="26023" y="2467063"/>
                  </a:lnTo>
                  <a:lnTo>
                    <a:pt x="45763" y="2514722"/>
                  </a:lnTo>
                  <a:lnTo>
                    <a:pt x="70723" y="2559952"/>
                  </a:lnTo>
                  <a:lnTo>
                    <a:pt x="100715" y="2602301"/>
                  </a:lnTo>
                  <a:lnTo>
                    <a:pt x="135553" y="2641317"/>
                  </a:lnTo>
                  <a:lnTo>
                    <a:pt x="174570" y="2676156"/>
                  </a:lnTo>
                  <a:lnTo>
                    <a:pt x="216920" y="2706149"/>
                  </a:lnTo>
                  <a:lnTo>
                    <a:pt x="262150" y="2731109"/>
                  </a:lnTo>
                  <a:lnTo>
                    <a:pt x="309808" y="2750848"/>
                  </a:lnTo>
                  <a:lnTo>
                    <a:pt x="359441" y="2765180"/>
                  </a:lnTo>
                  <a:lnTo>
                    <a:pt x="410596" y="2773916"/>
                  </a:lnTo>
                  <a:lnTo>
                    <a:pt x="462820" y="2776870"/>
                  </a:lnTo>
                  <a:lnTo>
                    <a:pt x="4940045" y="2776870"/>
                  </a:lnTo>
                  <a:lnTo>
                    <a:pt x="4940045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57380" y="2497418"/>
              <a:ext cx="1090295" cy="543560"/>
            </a:xfrm>
            <a:custGeom>
              <a:avLst/>
              <a:gdLst/>
              <a:ahLst/>
              <a:cxnLst/>
              <a:rect l="l" t="t" r="r" b="b"/>
              <a:pathLst>
                <a:path w="1090295" h="543560">
                  <a:moveTo>
                    <a:pt x="543001" y="0"/>
                  </a:moveTo>
                  <a:lnTo>
                    <a:pt x="493796" y="2384"/>
                  </a:lnTo>
                  <a:lnTo>
                    <a:pt x="445827" y="9024"/>
                  </a:lnTo>
                  <a:lnTo>
                    <a:pt x="399280" y="19731"/>
                  </a:lnTo>
                  <a:lnTo>
                    <a:pt x="354344" y="34318"/>
                  </a:lnTo>
                  <a:lnTo>
                    <a:pt x="311209" y="52597"/>
                  </a:lnTo>
                  <a:lnTo>
                    <a:pt x="270061" y="74380"/>
                  </a:lnTo>
                  <a:lnTo>
                    <a:pt x="231091" y="99479"/>
                  </a:lnTo>
                  <a:lnTo>
                    <a:pt x="194486" y="127708"/>
                  </a:lnTo>
                  <a:lnTo>
                    <a:pt x="160435" y="158877"/>
                  </a:lnTo>
                  <a:lnTo>
                    <a:pt x="129126" y="192800"/>
                  </a:lnTo>
                  <a:lnTo>
                    <a:pt x="100748" y="229289"/>
                  </a:lnTo>
                  <a:lnTo>
                    <a:pt x="75489" y="268156"/>
                  </a:lnTo>
                  <a:lnTo>
                    <a:pt x="53539" y="309213"/>
                  </a:lnTo>
                  <a:lnTo>
                    <a:pt x="35084" y="352272"/>
                  </a:lnTo>
                  <a:lnTo>
                    <a:pt x="20315" y="397147"/>
                  </a:lnTo>
                  <a:lnTo>
                    <a:pt x="9418" y="443648"/>
                  </a:lnTo>
                  <a:lnTo>
                    <a:pt x="2584" y="491590"/>
                  </a:lnTo>
                  <a:lnTo>
                    <a:pt x="0" y="540782"/>
                  </a:lnTo>
                  <a:lnTo>
                    <a:pt x="272856" y="542937"/>
                  </a:lnTo>
                  <a:lnTo>
                    <a:pt x="277561" y="494428"/>
                  </a:lnTo>
                  <a:lnTo>
                    <a:pt x="290381" y="448793"/>
                  </a:lnTo>
                  <a:lnTo>
                    <a:pt x="310562" y="406783"/>
                  </a:lnTo>
                  <a:lnTo>
                    <a:pt x="337351" y="369149"/>
                  </a:lnTo>
                  <a:lnTo>
                    <a:pt x="369995" y="336639"/>
                  </a:lnTo>
                  <a:lnTo>
                    <a:pt x="407738" y="310005"/>
                  </a:lnTo>
                  <a:lnTo>
                    <a:pt x="449829" y="289996"/>
                  </a:lnTo>
                  <a:lnTo>
                    <a:pt x="495513" y="277363"/>
                  </a:lnTo>
                  <a:lnTo>
                    <a:pt x="544037" y="272856"/>
                  </a:lnTo>
                  <a:lnTo>
                    <a:pt x="592612" y="276984"/>
                  </a:lnTo>
                  <a:lnTo>
                    <a:pt x="638405" y="289260"/>
                  </a:lnTo>
                  <a:lnTo>
                    <a:pt x="680659" y="308940"/>
                  </a:lnTo>
                  <a:lnTo>
                    <a:pt x="718613" y="335279"/>
                  </a:lnTo>
                  <a:lnTo>
                    <a:pt x="751510" y="367534"/>
                  </a:lnTo>
                  <a:lnTo>
                    <a:pt x="778591" y="404960"/>
                  </a:lnTo>
                  <a:lnTo>
                    <a:pt x="799097" y="446812"/>
                  </a:lnTo>
                  <a:lnTo>
                    <a:pt x="812270" y="492346"/>
                  </a:lnTo>
                  <a:lnTo>
                    <a:pt x="817351" y="540818"/>
                  </a:lnTo>
                  <a:lnTo>
                    <a:pt x="1090178" y="536532"/>
                  </a:lnTo>
                  <a:lnTo>
                    <a:pt x="1087212" y="487361"/>
                  </a:lnTo>
                  <a:lnTo>
                    <a:pt x="1080006" y="439476"/>
                  </a:lnTo>
                  <a:lnTo>
                    <a:pt x="1068749" y="393061"/>
                  </a:lnTo>
                  <a:lnTo>
                    <a:pt x="1053632" y="348303"/>
                  </a:lnTo>
                  <a:lnTo>
                    <a:pt x="1034844" y="305389"/>
                  </a:lnTo>
                  <a:lnTo>
                    <a:pt x="1012576" y="264504"/>
                  </a:lnTo>
                  <a:lnTo>
                    <a:pt x="987016" y="225835"/>
                  </a:lnTo>
                  <a:lnTo>
                    <a:pt x="958357" y="189568"/>
                  </a:lnTo>
                  <a:lnTo>
                    <a:pt x="926786" y="155890"/>
                  </a:lnTo>
                  <a:lnTo>
                    <a:pt x="892494" y="124986"/>
                  </a:lnTo>
                  <a:lnTo>
                    <a:pt x="855672" y="97043"/>
                  </a:lnTo>
                  <a:lnTo>
                    <a:pt x="816508" y="72248"/>
                  </a:lnTo>
                  <a:lnTo>
                    <a:pt x="775193" y="50786"/>
                  </a:lnTo>
                  <a:lnTo>
                    <a:pt x="731917" y="32844"/>
                  </a:lnTo>
                  <a:lnTo>
                    <a:pt x="686870" y="18608"/>
                  </a:lnTo>
                  <a:lnTo>
                    <a:pt x="640242" y="8264"/>
                  </a:lnTo>
                  <a:lnTo>
                    <a:pt x="592222" y="1999"/>
                  </a:lnTo>
                  <a:lnTo>
                    <a:pt x="543001" y="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" marR="5080" indent="-635" algn="ctr">
              <a:lnSpc>
                <a:spcPct val="101000"/>
              </a:lnSpc>
              <a:spcBef>
                <a:spcPts val="100"/>
              </a:spcBef>
            </a:pPr>
            <a:r>
              <a:rPr spc="55" dirty="0"/>
              <a:t>CIPHER </a:t>
            </a:r>
            <a:r>
              <a:rPr spc="65" dirty="0"/>
              <a:t>HUB: </a:t>
            </a:r>
            <a:r>
              <a:rPr spc="70" dirty="0"/>
              <a:t> </a:t>
            </a:r>
            <a:r>
              <a:rPr spc="50" dirty="0"/>
              <a:t>ENCRYPTING </a:t>
            </a:r>
            <a:r>
              <a:rPr spc="190" dirty="0"/>
              <a:t>AND </a:t>
            </a:r>
            <a:r>
              <a:rPr spc="195" dirty="0"/>
              <a:t> </a:t>
            </a:r>
            <a:r>
              <a:rPr spc="60" dirty="0"/>
              <a:t>DECRYPTING</a:t>
            </a:r>
            <a:r>
              <a:rPr spc="-60" dirty="0"/>
              <a:t> </a:t>
            </a:r>
            <a:r>
              <a:rPr spc="60" dirty="0"/>
              <a:t>TEXT</a:t>
            </a:r>
            <a:r>
              <a:rPr spc="-55" dirty="0"/>
              <a:t> </a:t>
            </a:r>
            <a:r>
              <a:rPr spc="30" dirty="0"/>
              <a:t>WITH </a:t>
            </a:r>
            <a:r>
              <a:rPr spc="-765" dirty="0"/>
              <a:t> </a:t>
            </a:r>
            <a:r>
              <a:rPr spc="85" dirty="0"/>
              <a:t>HTML, </a:t>
            </a:r>
            <a:r>
              <a:rPr spc="40" dirty="0"/>
              <a:t>CSS, </a:t>
            </a:r>
            <a:r>
              <a:rPr spc="25" dirty="0"/>
              <a:t>JS, </a:t>
            </a:r>
            <a:r>
              <a:rPr spc="190" dirty="0"/>
              <a:t>AND </a:t>
            </a:r>
            <a:r>
              <a:rPr spc="195" dirty="0"/>
              <a:t> </a:t>
            </a:r>
            <a:r>
              <a:rPr spc="140" dirty="0"/>
              <a:t>FLASK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364" y="8"/>
            <a:ext cx="2925445" cy="3288029"/>
            <a:chOff x="2921364" y="8"/>
            <a:chExt cx="2925445" cy="3288029"/>
          </a:xfrm>
        </p:grpSpPr>
        <p:sp>
          <p:nvSpPr>
            <p:cNvPr id="3" name="object 3"/>
            <p:cNvSpPr/>
            <p:nvPr/>
          </p:nvSpPr>
          <p:spPr>
            <a:xfrm>
              <a:off x="2921364" y="8"/>
              <a:ext cx="2925445" cy="3288029"/>
            </a:xfrm>
            <a:custGeom>
              <a:avLst/>
              <a:gdLst/>
              <a:ahLst/>
              <a:cxnLst/>
              <a:rect l="l" t="t" r="r" b="b"/>
              <a:pathLst>
                <a:path w="2925445" h="3288029">
                  <a:moveTo>
                    <a:pt x="0" y="0"/>
                  </a:moveTo>
                  <a:lnTo>
                    <a:pt x="0" y="3287938"/>
                  </a:lnTo>
                  <a:lnTo>
                    <a:pt x="2925378" y="3287938"/>
                  </a:lnTo>
                  <a:lnTo>
                    <a:pt x="292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550" y="422492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61" y="526932"/>
            <a:ext cx="178816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30" dirty="0">
                <a:solidFill>
                  <a:srgbClr val="FBBB00"/>
                </a:solidFill>
              </a:rPr>
              <a:t>INTRODUCTION</a:t>
            </a:r>
            <a:endParaRPr sz="1650"/>
          </a:p>
        </p:txBody>
      </p:sp>
      <p:sp>
        <p:nvSpPr>
          <p:cNvPr id="6" name="object 6"/>
          <p:cNvSpPr txBox="1"/>
          <p:nvPr/>
        </p:nvSpPr>
        <p:spPr>
          <a:xfrm>
            <a:off x="571683" y="1010988"/>
            <a:ext cx="1945639" cy="163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65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spc="-5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ph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-1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H</a:t>
            </a:r>
            <a:r>
              <a:rPr sz="1000" b="1" spc="45" dirty="0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b</a:t>
            </a:r>
            <a:r>
              <a:rPr sz="1000" b="1" spc="-3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n 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60" dirty="0">
                <a:solidFill>
                  <a:srgbClr val="26306F"/>
                </a:solidFill>
                <a:latin typeface="Verdana"/>
                <a:cs typeface="Verdana"/>
              </a:rPr>
              <a:t>x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pl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f  </a:t>
            </a:r>
            <a:r>
              <a:rPr sz="1000" i="1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i="1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i="1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i="1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i="1" spc="-5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i="1" spc="4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i="1" spc="20" dirty="0">
                <a:solidFill>
                  <a:srgbClr val="26306F"/>
                </a:solidFill>
                <a:latin typeface="Verdana"/>
                <a:cs typeface="Verdana"/>
              </a:rPr>
              <a:t>tin</a:t>
            </a:r>
            <a:r>
              <a:rPr sz="1000" i="1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i="1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i="1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i="1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i="1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i="1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i="1" spc="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i="1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i="1" spc="15" dirty="0">
                <a:solidFill>
                  <a:srgbClr val="26306F"/>
                </a:solidFill>
                <a:latin typeface="Verdana"/>
                <a:cs typeface="Verdana"/>
              </a:rPr>
              <a:t>tin</a:t>
            </a:r>
            <a:r>
              <a:rPr sz="1000" i="1" spc="45" dirty="0">
                <a:solidFill>
                  <a:srgbClr val="26306F"/>
                </a:solidFill>
                <a:latin typeface="Verdana"/>
                <a:cs typeface="Verdana"/>
              </a:rPr>
              <a:t>g 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te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xt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11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7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4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J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d  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k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ill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2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55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  </a:t>
            </a:r>
            <a:r>
              <a:rPr sz="1000" spc="-7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io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s 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9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ra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 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ple</a:t>
            </a:r>
            <a:r>
              <a:rPr sz="1000" spc="9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th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9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eb 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development.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2541905" cy="2914015"/>
            <a:chOff x="1512" y="0"/>
            <a:chExt cx="2541905" cy="2914015"/>
          </a:xfrm>
        </p:grpSpPr>
        <p:sp>
          <p:nvSpPr>
            <p:cNvPr id="3" name="object 3"/>
            <p:cNvSpPr/>
            <p:nvPr/>
          </p:nvSpPr>
          <p:spPr>
            <a:xfrm>
              <a:off x="1512" y="0"/>
              <a:ext cx="772160" cy="755650"/>
            </a:xfrm>
            <a:custGeom>
              <a:avLst/>
              <a:gdLst/>
              <a:ahLst/>
              <a:cxnLst/>
              <a:rect l="l" t="t" r="r" b="b"/>
              <a:pathLst>
                <a:path w="772160" h="755650">
                  <a:moveTo>
                    <a:pt x="771565" y="0"/>
                  </a:moveTo>
                  <a:lnTo>
                    <a:pt x="635602" y="0"/>
                  </a:lnTo>
                  <a:lnTo>
                    <a:pt x="634265" y="39226"/>
                  </a:lnTo>
                  <a:lnTo>
                    <a:pt x="628557" y="88986"/>
                  </a:lnTo>
                  <a:lnTo>
                    <a:pt x="618951" y="137904"/>
                  </a:lnTo>
                  <a:lnTo>
                    <a:pt x="605537" y="185760"/>
                  </a:lnTo>
                  <a:lnTo>
                    <a:pt x="588405" y="232335"/>
                  </a:lnTo>
                  <a:lnTo>
                    <a:pt x="567647" y="277410"/>
                  </a:lnTo>
                  <a:lnTo>
                    <a:pt x="543353" y="320767"/>
                  </a:lnTo>
                  <a:lnTo>
                    <a:pt x="515614" y="362185"/>
                  </a:lnTo>
                  <a:lnTo>
                    <a:pt x="484521" y="401445"/>
                  </a:lnTo>
                  <a:lnTo>
                    <a:pt x="450164" y="438329"/>
                  </a:lnTo>
                  <a:lnTo>
                    <a:pt x="412956" y="472334"/>
                  </a:lnTo>
                  <a:lnTo>
                    <a:pt x="373402" y="503052"/>
                  </a:lnTo>
                  <a:lnTo>
                    <a:pt x="331722" y="530394"/>
                  </a:lnTo>
                  <a:lnTo>
                    <a:pt x="288137" y="554273"/>
                  </a:lnTo>
                  <a:lnTo>
                    <a:pt x="242867" y="574599"/>
                  </a:lnTo>
                  <a:lnTo>
                    <a:pt x="196133" y="591283"/>
                  </a:lnTo>
                  <a:lnTo>
                    <a:pt x="148154" y="604238"/>
                  </a:lnTo>
                  <a:lnTo>
                    <a:pt x="99151" y="613375"/>
                  </a:lnTo>
                  <a:lnTo>
                    <a:pt x="49343" y="618604"/>
                  </a:lnTo>
                  <a:lnTo>
                    <a:pt x="0" y="619812"/>
                  </a:lnTo>
                  <a:lnTo>
                    <a:pt x="0" y="755212"/>
                  </a:lnTo>
                  <a:lnTo>
                    <a:pt x="26317" y="755212"/>
                  </a:lnTo>
                  <a:lnTo>
                    <a:pt x="47954" y="754827"/>
                  </a:lnTo>
                  <a:lnTo>
                    <a:pt x="98626" y="750529"/>
                  </a:lnTo>
                  <a:lnTo>
                    <a:pt x="148680" y="742904"/>
                  </a:lnTo>
                  <a:lnTo>
                    <a:pt x="197962" y="732015"/>
                  </a:lnTo>
                  <a:lnTo>
                    <a:pt x="246316" y="717924"/>
                  </a:lnTo>
                  <a:lnTo>
                    <a:pt x="293588" y="700694"/>
                  </a:lnTo>
                  <a:lnTo>
                    <a:pt x="339623" y="680387"/>
                  </a:lnTo>
                  <a:lnTo>
                    <a:pt x="384265" y="657066"/>
                  </a:lnTo>
                  <a:lnTo>
                    <a:pt x="427359" y="630792"/>
                  </a:lnTo>
                  <a:lnTo>
                    <a:pt x="468750" y="601630"/>
                  </a:lnTo>
                  <a:lnTo>
                    <a:pt x="508284" y="569640"/>
                  </a:lnTo>
                  <a:lnTo>
                    <a:pt x="545805" y="534887"/>
                  </a:lnTo>
                  <a:lnTo>
                    <a:pt x="580914" y="497701"/>
                  </a:lnTo>
                  <a:lnTo>
                    <a:pt x="613278" y="458475"/>
                  </a:lnTo>
                  <a:lnTo>
                    <a:pt x="642833" y="417364"/>
                  </a:lnTo>
                  <a:lnTo>
                    <a:pt x="669516" y="374522"/>
                  </a:lnTo>
                  <a:lnTo>
                    <a:pt x="693262" y="330104"/>
                  </a:lnTo>
                  <a:lnTo>
                    <a:pt x="714008" y="284263"/>
                  </a:lnTo>
                  <a:lnTo>
                    <a:pt x="731689" y="237156"/>
                  </a:lnTo>
                  <a:lnTo>
                    <a:pt x="746242" y="188936"/>
                  </a:lnTo>
                  <a:lnTo>
                    <a:pt x="757603" y="139758"/>
                  </a:lnTo>
                  <a:lnTo>
                    <a:pt x="765707" y="89776"/>
                  </a:lnTo>
                  <a:lnTo>
                    <a:pt x="770492" y="39146"/>
                  </a:lnTo>
                  <a:lnTo>
                    <a:pt x="77156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437" y="472260"/>
              <a:ext cx="2085404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71344" y="991308"/>
            <a:ext cx="1964055" cy="1638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1000" spc="25" dirty="0">
                <a:solidFill>
                  <a:srgbClr val="26306F"/>
                </a:solidFill>
                <a:latin typeface="Tahoma"/>
                <a:cs typeface="Tahoma"/>
              </a:rPr>
              <a:t>In </a:t>
            </a:r>
            <a:r>
              <a:rPr sz="1000" spc="70" dirty="0">
                <a:solidFill>
                  <a:srgbClr val="26306F"/>
                </a:solidFill>
                <a:latin typeface="Tahoma"/>
                <a:cs typeface="Tahoma"/>
              </a:rPr>
              <a:t>this </a:t>
            </a:r>
            <a:r>
              <a:rPr sz="1000" spc="55" dirty="0">
                <a:solidFill>
                  <a:srgbClr val="26306F"/>
                </a:solidFill>
                <a:latin typeface="Tahoma"/>
                <a:cs typeface="Tahoma"/>
              </a:rPr>
              <a:t>section, </a:t>
            </a:r>
            <a:r>
              <a:rPr sz="1000" spc="100" dirty="0">
                <a:solidFill>
                  <a:srgbClr val="26306F"/>
                </a:solidFill>
                <a:latin typeface="Tahoma"/>
                <a:cs typeface="Tahoma"/>
              </a:rPr>
              <a:t>we </a:t>
            </a:r>
            <a:r>
              <a:rPr sz="1000" spc="65" dirty="0">
                <a:solidFill>
                  <a:srgbClr val="26306F"/>
                </a:solidFill>
                <a:latin typeface="Tahoma"/>
                <a:cs typeface="Tahoma"/>
              </a:rPr>
              <a:t>will </a:t>
            </a:r>
            <a:r>
              <a:rPr sz="1000" spc="70" dirty="0">
                <a:solidFill>
                  <a:srgbClr val="26306F"/>
                </a:solidFill>
                <a:latin typeface="Tahoma"/>
                <a:cs typeface="Tahoma"/>
              </a:rPr>
              <a:t>delve </a:t>
            </a:r>
            <a:r>
              <a:rPr sz="1000" spc="7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th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f  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sz="1000" b="1" spc="60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35" dirty="0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sz="1000" b="1" spc="45" dirty="0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y</a:t>
            </a:r>
            <a:r>
              <a:rPr sz="1000" b="1" spc="50" dirty="0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sz="1000" b="1" spc="25" dirty="0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sz="1000" b="1" spc="20" dirty="0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sz="1000" b="1" spc="55" dirty="0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sz="1000" b="1" spc="-3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its  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ﬁ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150" dirty="0">
                <a:solidFill>
                  <a:srgbClr val="26306F"/>
                </a:solidFill>
                <a:latin typeface="Verdana"/>
                <a:cs typeface="Verdana"/>
              </a:rPr>
              <a:t>.  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ill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x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lo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7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io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s 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5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io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hn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q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h 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i="1" spc="-4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i="1" spc="-5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i="1" spc="8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i="1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i="1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i="1" spc="-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i="1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i="1" spc="4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i="1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i="1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i="1" spc="-4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i="1" spc="-5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i="1" spc="8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i="1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i="1" spc="5" dirty="0">
                <a:solidFill>
                  <a:srgbClr val="26306F"/>
                </a:solidFill>
                <a:latin typeface="Verdana"/>
                <a:cs typeface="Verdana"/>
              </a:rPr>
              <a:t>et</a:t>
            </a:r>
            <a:r>
              <a:rPr sz="1000" i="1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i="1" spc="15" dirty="0">
                <a:solidFill>
                  <a:srgbClr val="26306F"/>
                </a:solidFill>
                <a:latin typeface="Verdana"/>
                <a:cs typeface="Verdana"/>
              </a:rPr>
              <a:t>ic 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5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io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,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l-  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ld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li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tio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s.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8534" y="552041"/>
            <a:ext cx="1334770" cy="3340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20"/>
              </a:spcBef>
            </a:pPr>
            <a:r>
              <a:rPr sz="1100" spc="40" dirty="0"/>
              <a:t>UNDER</a:t>
            </a:r>
            <a:r>
              <a:rPr sz="1100" spc="20" dirty="0"/>
              <a:t>S</a:t>
            </a:r>
            <a:r>
              <a:rPr sz="1100" spc="-35" dirty="0"/>
              <a:t>T</a:t>
            </a:r>
            <a:r>
              <a:rPr sz="1100" spc="15" dirty="0"/>
              <a:t>ANDING  ENCRYPTION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0"/>
            <a:ext cx="2541905" cy="2914015"/>
            <a:chOff x="1512" y="0"/>
            <a:chExt cx="2541905" cy="2914015"/>
          </a:xfrm>
        </p:grpSpPr>
        <p:sp>
          <p:nvSpPr>
            <p:cNvPr id="3" name="object 3"/>
            <p:cNvSpPr/>
            <p:nvPr/>
          </p:nvSpPr>
          <p:spPr>
            <a:xfrm>
              <a:off x="1512" y="0"/>
              <a:ext cx="772160" cy="755650"/>
            </a:xfrm>
            <a:custGeom>
              <a:avLst/>
              <a:gdLst/>
              <a:ahLst/>
              <a:cxnLst/>
              <a:rect l="l" t="t" r="r" b="b"/>
              <a:pathLst>
                <a:path w="772160" h="755650">
                  <a:moveTo>
                    <a:pt x="771565" y="0"/>
                  </a:moveTo>
                  <a:lnTo>
                    <a:pt x="635602" y="0"/>
                  </a:lnTo>
                  <a:lnTo>
                    <a:pt x="634265" y="39226"/>
                  </a:lnTo>
                  <a:lnTo>
                    <a:pt x="628557" y="88986"/>
                  </a:lnTo>
                  <a:lnTo>
                    <a:pt x="618951" y="137904"/>
                  </a:lnTo>
                  <a:lnTo>
                    <a:pt x="605537" y="185760"/>
                  </a:lnTo>
                  <a:lnTo>
                    <a:pt x="588405" y="232335"/>
                  </a:lnTo>
                  <a:lnTo>
                    <a:pt x="567647" y="277410"/>
                  </a:lnTo>
                  <a:lnTo>
                    <a:pt x="543353" y="320767"/>
                  </a:lnTo>
                  <a:lnTo>
                    <a:pt x="515614" y="362185"/>
                  </a:lnTo>
                  <a:lnTo>
                    <a:pt x="484521" y="401445"/>
                  </a:lnTo>
                  <a:lnTo>
                    <a:pt x="450164" y="438329"/>
                  </a:lnTo>
                  <a:lnTo>
                    <a:pt x="412956" y="472334"/>
                  </a:lnTo>
                  <a:lnTo>
                    <a:pt x="373402" y="503052"/>
                  </a:lnTo>
                  <a:lnTo>
                    <a:pt x="331722" y="530394"/>
                  </a:lnTo>
                  <a:lnTo>
                    <a:pt x="288137" y="554273"/>
                  </a:lnTo>
                  <a:lnTo>
                    <a:pt x="242867" y="574599"/>
                  </a:lnTo>
                  <a:lnTo>
                    <a:pt x="196133" y="591283"/>
                  </a:lnTo>
                  <a:lnTo>
                    <a:pt x="148154" y="604238"/>
                  </a:lnTo>
                  <a:lnTo>
                    <a:pt x="99151" y="613375"/>
                  </a:lnTo>
                  <a:lnTo>
                    <a:pt x="49343" y="618604"/>
                  </a:lnTo>
                  <a:lnTo>
                    <a:pt x="0" y="619812"/>
                  </a:lnTo>
                  <a:lnTo>
                    <a:pt x="0" y="755212"/>
                  </a:lnTo>
                  <a:lnTo>
                    <a:pt x="26317" y="755212"/>
                  </a:lnTo>
                  <a:lnTo>
                    <a:pt x="47954" y="754827"/>
                  </a:lnTo>
                  <a:lnTo>
                    <a:pt x="98626" y="750529"/>
                  </a:lnTo>
                  <a:lnTo>
                    <a:pt x="148680" y="742904"/>
                  </a:lnTo>
                  <a:lnTo>
                    <a:pt x="197962" y="732015"/>
                  </a:lnTo>
                  <a:lnTo>
                    <a:pt x="246316" y="717924"/>
                  </a:lnTo>
                  <a:lnTo>
                    <a:pt x="293588" y="700694"/>
                  </a:lnTo>
                  <a:lnTo>
                    <a:pt x="339623" y="680387"/>
                  </a:lnTo>
                  <a:lnTo>
                    <a:pt x="384265" y="657066"/>
                  </a:lnTo>
                  <a:lnTo>
                    <a:pt x="427359" y="630792"/>
                  </a:lnTo>
                  <a:lnTo>
                    <a:pt x="468750" y="601630"/>
                  </a:lnTo>
                  <a:lnTo>
                    <a:pt x="508284" y="569640"/>
                  </a:lnTo>
                  <a:lnTo>
                    <a:pt x="545805" y="534887"/>
                  </a:lnTo>
                  <a:lnTo>
                    <a:pt x="580914" y="497701"/>
                  </a:lnTo>
                  <a:lnTo>
                    <a:pt x="613278" y="458475"/>
                  </a:lnTo>
                  <a:lnTo>
                    <a:pt x="642833" y="417364"/>
                  </a:lnTo>
                  <a:lnTo>
                    <a:pt x="669516" y="374522"/>
                  </a:lnTo>
                  <a:lnTo>
                    <a:pt x="693262" y="330104"/>
                  </a:lnTo>
                  <a:lnTo>
                    <a:pt x="714008" y="284263"/>
                  </a:lnTo>
                  <a:lnTo>
                    <a:pt x="731689" y="237156"/>
                  </a:lnTo>
                  <a:lnTo>
                    <a:pt x="746242" y="188936"/>
                  </a:lnTo>
                  <a:lnTo>
                    <a:pt x="757603" y="139758"/>
                  </a:lnTo>
                  <a:lnTo>
                    <a:pt x="765707" y="89776"/>
                  </a:lnTo>
                  <a:lnTo>
                    <a:pt x="770492" y="39146"/>
                  </a:lnTo>
                  <a:lnTo>
                    <a:pt x="771565" y="0"/>
                  </a:lnTo>
                  <a:close/>
                </a:path>
              </a:pathLst>
            </a:custGeom>
            <a:solidFill>
              <a:srgbClr val="FBBB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437" y="472260"/>
              <a:ext cx="2085404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3271344" y="991308"/>
            <a:ext cx="1969135" cy="14488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lang="en-US" sz="1000" b="0" i="0" dirty="0" smtClean="0">
                <a:solidFill>
                  <a:srgbClr val="374151"/>
                </a:solidFill>
                <a:latin typeface="Söhne"/>
              </a:rPr>
              <a:t>HTML structures the content, while CSS styles and enhances the visual presentation. This implementation ensures an appealing and organized user interface, contributing to a seamless and engaging web experience.</a:t>
            </a:r>
            <a:endParaRPr sz="100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68534" y="552050"/>
            <a:ext cx="1984375" cy="3340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20"/>
              </a:spcBef>
            </a:pPr>
            <a:r>
              <a:rPr sz="1100" spc="10" dirty="0"/>
              <a:t>IMPLEMENTING </a:t>
            </a:r>
            <a:r>
              <a:rPr sz="1100" spc="15" dirty="0"/>
              <a:t> </a:t>
            </a:r>
            <a:r>
              <a:rPr sz="1100" spc="60" dirty="0"/>
              <a:t>E</a:t>
            </a:r>
            <a:r>
              <a:rPr sz="1100" spc="40" dirty="0"/>
              <a:t>NC</a:t>
            </a:r>
            <a:r>
              <a:rPr sz="1100" spc="25" dirty="0"/>
              <a:t>R</a:t>
            </a:r>
            <a:r>
              <a:rPr sz="1100" spc="-5" dirty="0"/>
              <a:t>Y</a:t>
            </a:r>
            <a:r>
              <a:rPr sz="1100" spc="45" dirty="0"/>
              <a:t>P</a:t>
            </a:r>
            <a:r>
              <a:rPr sz="1100" spc="-10" dirty="0"/>
              <a:t>TION</a:t>
            </a:r>
            <a:r>
              <a:rPr sz="1100" spc="-15" dirty="0"/>
              <a:t> </a:t>
            </a:r>
            <a:r>
              <a:rPr sz="1100" spc="-65" dirty="0"/>
              <a:t>IN</a:t>
            </a:r>
            <a:r>
              <a:rPr sz="1100" spc="-15" dirty="0"/>
              <a:t> </a:t>
            </a:r>
            <a:r>
              <a:rPr sz="1100" spc="35" dirty="0"/>
              <a:t>HT</a:t>
            </a:r>
            <a:r>
              <a:rPr sz="1100" spc="45" dirty="0"/>
              <a:t>M</a:t>
            </a:r>
            <a:r>
              <a:rPr sz="1100" spc="50" dirty="0"/>
              <a:t>L</a:t>
            </a:r>
            <a:r>
              <a:rPr sz="1100" spc="-229" dirty="0"/>
              <a:t>/</a:t>
            </a:r>
            <a:r>
              <a:rPr sz="1100" spc="60" dirty="0"/>
              <a:t>C</a:t>
            </a:r>
            <a:r>
              <a:rPr sz="1100" spc="5" dirty="0"/>
              <a:t>SS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39658" y="0"/>
            <a:ext cx="607695" cy="509270"/>
          </a:xfrm>
          <a:custGeom>
            <a:avLst/>
            <a:gdLst/>
            <a:ahLst/>
            <a:cxnLst/>
            <a:rect l="l" t="t" r="r" b="b"/>
            <a:pathLst>
              <a:path w="607695" h="509270">
                <a:moveTo>
                  <a:pt x="99575" y="0"/>
                </a:moveTo>
                <a:lnTo>
                  <a:pt x="0" y="0"/>
                </a:lnTo>
                <a:lnTo>
                  <a:pt x="7900" y="37731"/>
                </a:lnTo>
                <a:lnTo>
                  <a:pt x="20892" y="82576"/>
                </a:lnTo>
                <a:lnTo>
                  <a:pt x="37055" y="125907"/>
                </a:lnTo>
                <a:lnTo>
                  <a:pt x="56248" y="167595"/>
                </a:lnTo>
                <a:lnTo>
                  <a:pt x="78333" y="207515"/>
                </a:lnTo>
                <a:lnTo>
                  <a:pt x="103169" y="245538"/>
                </a:lnTo>
                <a:lnTo>
                  <a:pt x="130616" y="281537"/>
                </a:lnTo>
                <a:lnTo>
                  <a:pt x="160535" y="315385"/>
                </a:lnTo>
                <a:lnTo>
                  <a:pt x="192784" y="346953"/>
                </a:lnTo>
                <a:lnTo>
                  <a:pt x="227225" y="376115"/>
                </a:lnTo>
                <a:lnTo>
                  <a:pt x="263718" y="402744"/>
                </a:lnTo>
                <a:lnTo>
                  <a:pt x="302122" y="426711"/>
                </a:lnTo>
                <a:lnTo>
                  <a:pt x="342297" y="447890"/>
                </a:lnTo>
                <a:lnTo>
                  <a:pt x="384104" y="466153"/>
                </a:lnTo>
                <a:lnTo>
                  <a:pt x="427403" y="481372"/>
                </a:lnTo>
                <a:lnTo>
                  <a:pt x="472053" y="493420"/>
                </a:lnTo>
                <a:lnTo>
                  <a:pt x="517916" y="502170"/>
                </a:lnTo>
                <a:lnTo>
                  <a:pt x="564849" y="507494"/>
                </a:lnTo>
                <a:lnTo>
                  <a:pt x="607091" y="509057"/>
                </a:lnTo>
                <a:lnTo>
                  <a:pt x="607091" y="411643"/>
                </a:lnTo>
                <a:lnTo>
                  <a:pt x="565193" y="409811"/>
                </a:lnTo>
                <a:lnTo>
                  <a:pt x="518879" y="403615"/>
                </a:lnTo>
                <a:lnTo>
                  <a:pt x="473876" y="393472"/>
                </a:lnTo>
                <a:lnTo>
                  <a:pt x="430373" y="379556"/>
                </a:lnTo>
                <a:lnTo>
                  <a:pt x="388565" y="362042"/>
                </a:lnTo>
                <a:lnTo>
                  <a:pt x="348643" y="341107"/>
                </a:lnTo>
                <a:lnTo>
                  <a:pt x="310799" y="316924"/>
                </a:lnTo>
                <a:lnTo>
                  <a:pt x="275226" y="289669"/>
                </a:lnTo>
                <a:lnTo>
                  <a:pt x="242115" y="259517"/>
                </a:lnTo>
                <a:lnTo>
                  <a:pt x="211659" y="226643"/>
                </a:lnTo>
                <a:lnTo>
                  <a:pt x="184050" y="191222"/>
                </a:lnTo>
                <a:lnTo>
                  <a:pt x="159481" y="153429"/>
                </a:lnTo>
                <a:lnTo>
                  <a:pt x="138142" y="113440"/>
                </a:lnTo>
                <a:lnTo>
                  <a:pt x="120228" y="71429"/>
                </a:lnTo>
                <a:lnTo>
                  <a:pt x="105929" y="27571"/>
                </a:lnTo>
                <a:lnTo>
                  <a:pt x="99575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3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25093" y="463902"/>
            <a:ext cx="1987987" cy="232814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220" y="586701"/>
            <a:ext cx="1930400" cy="182101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20"/>
              </a:spcBef>
            </a:pPr>
            <a:r>
              <a:rPr lang="en-US" sz="1100" spc="20" dirty="0" smtClean="0"/>
              <a:t>Use Of Java Script</a:t>
            </a:r>
            <a:endParaRPr sz="1100"/>
          </a:p>
        </p:txBody>
      </p:sp>
      <p:sp>
        <p:nvSpPr>
          <p:cNvPr id="6" name="object 6"/>
          <p:cNvSpPr txBox="1"/>
          <p:nvPr/>
        </p:nvSpPr>
        <p:spPr>
          <a:xfrm>
            <a:off x="576302" y="1031524"/>
            <a:ext cx="2131060" cy="18434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100" b="0" i="0" dirty="0" smtClean="0">
                <a:solidFill>
                  <a:srgbClr val="000000"/>
                </a:solidFill>
                <a:latin typeface="Söhne"/>
              </a:rPr>
              <a:t>JavaScript adds interactivity, enhancing user engagement. It facilitates dynamic content updates, form validations, and asynchronous operations. By executing code on the client side, it creates a responsive and interactive web application experience</a:t>
            </a:r>
            <a:r>
              <a:rPr lang="en-US" sz="1000" b="0" i="0" dirty="0" smtClean="0">
                <a:solidFill>
                  <a:srgbClr val="000000"/>
                </a:solidFill>
                <a:latin typeface="Söhne"/>
              </a:rPr>
              <a:t>.</a:t>
            </a:r>
          </a:p>
          <a:p>
            <a:r>
              <a:rPr lang="en-US" sz="1000" b="0" i="0" dirty="0" smtClean="0">
                <a:solidFill>
                  <a:srgbClr val="000000"/>
                </a:solidFill>
                <a:latin typeface="Söhne"/>
              </a:rPr>
              <a:t/>
            </a:r>
            <a:br>
              <a:rPr lang="en-US" sz="1000" b="0" i="0" dirty="0" smtClean="0">
                <a:solidFill>
                  <a:srgbClr val="000000"/>
                </a:solidFill>
                <a:latin typeface="Söhne"/>
              </a:rPr>
            </a:b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21364" y="8"/>
            <a:ext cx="2925445" cy="3288029"/>
            <a:chOff x="2921364" y="8"/>
            <a:chExt cx="2925445" cy="3288029"/>
          </a:xfrm>
        </p:grpSpPr>
        <p:sp>
          <p:nvSpPr>
            <p:cNvPr id="3" name="object 3"/>
            <p:cNvSpPr/>
            <p:nvPr/>
          </p:nvSpPr>
          <p:spPr>
            <a:xfrm>
              <a:off x="2921364" y="8"/>
              <a:ext cx="2925445" cy="3288029"/>
            </a:xfrm>
            <a:custGeom>
              <a:avLst/>
              <a:gdLst/>
              <a:ahLst/>
              <a:cxnLst/>
              <a:rect l="l" t="t" r="r" b="b"/>
              <a:pathLst>
                <a:path w="2925445" h="3288029">
                  <a:moveTo>
                    <a:pt x="0" y="0"/>
                  </a:moveTo>
                  <a:lnTo>
                    <a:pt x="0" y="3287938"/>
                  </a:lnTo>
                  <a:lnTo>
                    <a:pt x="2925378" y="3287938"/>
                  </a:lnTo>
                  <a:lnTo>
                    <a:pt x="29253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51550" y="422492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53" y="536066"/>
            <a:ext cx="1751964" cy="3340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ts val="1100"/>
              </a:lnSpc>
              <a:spcBef>
                <a:spcPts val="320"/>
              </a:spcBef>
            </a:pPr>
            <a:r>
              <a:rPr sz="1100" spc="15" dirty="0">
                <a:solidFill>
                  <a:srgbClr val="FBBB00"/>
                </a:solidFill>
              </a:rPr>
              <a:t>EXPLORING</a:t>
            </a:r>
            <a:r>
              <a:rPr sz="1100" spc="-55" dirty="0">
                <a:solidFill>
                  <a:srgbClr val="FBBB00"/>
                </a:solidFill>
              </a:rPr>
              <a:t> </a:t>
            </a:r>
            <a:r>
              <a:rPr sz="1100" spc="50" dirty="0">
                <a:solidFill>
                  <a:srgbClr val="FBBB00"/>
                </a:solidFill>
              </a:rPr>
              <a:t>FLASK</a:t>
            </a:r>
            <a:r>
              <a:rPr sz="1100" spc="-55" dirty="0">
                <a:solidFill>
                  <a:srgbClr val="FBBB00"/>
                </a:solidFill>
              </a:rPr>
              <a:t> </a:t>
            </a:r>
            <a:r>
              <a:rPr sz="1100" spc="50" dirty="0">
                <a:solidFill>
                  <a:srgbClr val="FBBB00"/>
                </a:solidFill>
              </a:rPr>
              <a:t>FOR </a:t>
            </a:r>
            <a:r>
              <a:rPr sz="1100" spc="-305" dirty="0">
                <a:solidFill>
                  <a:srgbClr val="FBBB00"/>
                </a:solidFill>
              </a:rPr>
              <a:t> </a:t>
            </a:r>
            <a:r>
              <a:rPr sz="1100" spc="15" dirty="0">
                <a:solidFill>
                  <a:srgbClr val="FBBB00"/>
                </a:solidFill>
              </a:rPr>
              <a:t>ENCRYPTION</a:t>
            </a:r>
            <a:endParaRPr sz="1100"/>
          </a:p>
        </p:txBody>
      </p:sp>
      <p:sp>
        <p:nvSpPr>
          <p:cNvPr id="6" name="object 6"/>
          <p:cNvSpPr txBox="1"/>
          <p:nvPr/>
        </p:nvSpPr>
        <p:spPr>
          <a:xfrm>
            <a:off x="571683" y="1010993"/>
            <a:ext cx="1891664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1000" spc="25" dirty="0">
                <a:solidFill>
                  <a:srgbClr val="26306F"/>
                </a:solidFill>
                <a:latin typeface="Tahoma"/>
                <a:cs typeface="Tahoma"/>
              </a:rPr>
              <a:t>In </a:t>
            </a:r>
            <a:r>
              <a:rPr sz="1000" spc="65" dirty="0">
                <a:solidFill>
                  <a:srgbClr val="26306F"/>
                </a:solidFill>
                <a:latin typeface="Tahoma"/>
                <a:cs typeface="Tahoma"/>
              </a:rPr>
              <a:t>this </a:t>
            </a:r>
            <a:r>
              <a:rPr sz="1000" spc="40" dirty="0">
                <a:solidFill>
                  <a:srgbClr val="26306F"/>
                </a:solidFill>
                <a:latin typeface="Tahoma"/>
                <a:cs typeface="Tahoma"/>
              </a:rPr>
              <a:t>slide, </a:t>
            </a:r>
            <a:r>
              <a:rPr sz="1000" spc="100" dirty="0">
                <a:solidFill>
                  <a:srgbClr val="26306F"/>
                </a:solidFill>
                <a:latin typeface="Tahoma"/>
                <a:cs typeface="Tahoma"/>
              </a:rPr>
              <a:t>we </a:t>
            </a:r>
            <a:r>
              <a:rPr sz="1000" spc="60" dirty="0">
                <a:solidFill>
                  <a:srgbClr val="26306F"/>
                </a:solidFill>
                <a:latin typeface="Tahoma"/>
                <a:cs typeface="Tahoma"/>
              </a:rPr>
              <a:t>will </a:t>
            </a:r>
            <a:r>
              <a:rPr sz="1000" spc="70" dirty="0">
                <a:solidFill>
                  <a:srgbClr val="26306F"/>
                </a:solidFill>
                <a:latin typeface="Tahoma"/>
                <a:cs typeface="Tahoma"/>
              </a:rPr>
              <a:t>discuss </a:t>
            </a:r>
            <a:r>
              <a:rPr sz="1000" spc="75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b="1" spc="55" dirty="0">
                <a:solidFill>
                  <a:srgbClr val="26306F"/>
                </a:solidFill>
                <a:latin typeface="Tahoma"/>
                <a:cs typeface="Tahoma"/>
              </a:rPr>
              <a:t>F</a:t>
            </a:r>
            <a:r>
              <a:rPr sz="1000" b="1" spc="5" dirty="0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sz="1000" b="1" spc="10" dirty="0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sz="1000" b="1" spc="40" dirty="0">
                <a:solidFill>
                  <a:srgbClr val="26306F"/>
                </a:solidFill>
                <a:latin typeface="Tahoma"/>
                <a:cs typeface="Tahoma"/>
              </a:rPr>
              <a:t>sk</a:t>
            </a:r>
            <a:r>
              <a:rPr sz="1000" b="1" spc="-30" dirty="0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be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il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z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ed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25" dirty="0">
                <a:solidFill>
                  <a:srgbClr val="26306F"/>
                </a:solidFill>
                <a:latin typeface="Verdana"/>
                <a:cs typeface="Verdana"/>
              </a:rPr>
              <a:t>r 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5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io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in  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b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7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elo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95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155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ill 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60" dirty="0">
                <a:solidFill>
                  <a:srgbClr val="26306F"/>
                </a:solidFill>
                <a:latin typeface="Verdana"/>
                <a:cs typeface="Verdana"/>
              </a:rPr>
              <a:t>x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2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tio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f  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3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k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60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it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5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io</a:t>
            </a:r>
            <a:r>
              <a:rPr sz="1000" spc="30" dirty="0">
                <a:solidFill>
                  <a:srgbClr val="26306F"/>
                </a:solidFill>
                <a:latin typeface="Verdana"/>
                <a:cs typeface="Verdana"/>
              </a:rPr>
              <a:t>n 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00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it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000" spc="90" dirty="0">
                <a:solidFill>
                  <a:srgbClr val="26306F"/>
                </a:solidFill>
                <a:latin typeface="Verdana"/>
                <a:cs typeface="Verdana"/>
              </a:rPr>
              <a:t>m</a:t>
            </a:r>
            <a:r>
              <a:rPr sz="1000" spc="-3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1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0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3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000" spc="-4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  </a:t>
            </a:r>
            <a:r>
              <a:rPr sz="1000" spc="4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000" spc="55" dirty="0">
                <a:solidFill>
                  <a:srgbClr val="26306F"/>
                </a:solidFill>
                <a:latin typeface="Verdana"/>
                <a:cs typeface="Verdana"/>
              </a:rPr>
              <a:t>b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000" spc="20" dirty="0">
                <a:solidFill>
                  <a:srgbClr val="26306F"/>
                </a:solidFill>
                <a:latin typeface="Verdana"/>
                <a:cs typeface="Verdana"/>
              </a:rPr>
              <a:t>pl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000" spc="-1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000" spc="5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000" spc="-5" dirty="0">
                <a:solidFill>
                  <a:srgbClr val="26306F"/>
                </a:solidFill>
                <a:latin typeface="Verdana"/>
                <a:cs typeface="Verdana"/>
              </a:rPr>
              <a:t>i</a:t>
            </a:r>
            <a:r>
              <a:rPr sz="1000" spc="1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000" spc="4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000" spc="-90" dirty="0">
                <a:solidFill>
                  <a:srgbClr val="26306F"/>
                </a:solidFill>
                <a:latin typeface="Verdana"/>
                <a:cs typeface="Verdana"/>
              </a:rPr>
              <a:t>s.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12" y="8"/>
            <a:ext cx="2916555" cy="3288029"/>
            <a:chOff x="1512" y="8"/>
            <a:chExt cx="2916555" cy="3288029"/>
          </a:xfrm>
        </p:grpSpPr>
        <p:sp>
          <p:nvSpPr>
            <p:cNvPr id="3" name="object 3"/>
            <p:cNvSpPr/>
            <p:nvPr/>
          </p:nvSpPr>
          <p:spPr>
            <a:xfrm>
              <a:off x="1512" y="8"/>
              <a:ext cx="2916555" cy="3288029"/>
            </a:xfrm>
            <a:custGeom>
              <a:avLst/>
              <a:gdLst/>
              <a:ahLst/>
              <a:cxnLst/>
              <a:rect l="l" t="t" r="r" b="b"/>
              <a:pathLst>
                <a:path w="2916555" h="3288029">
                  <a:moveTo>
                    <a:pt x="2916149" y="0"/>
                  </a:moveTo>
                  <a:lnTo>
                    <a:pt x="0" y="0"/>
                  </a:lnTo>
                  <a:lnTo>
                    <a:pt x="0" y="3287938"/>
                  </a:lnTo>
                  <a:lnTo>
                    <a:pt x="2916149" y="3287938"/>
                  </a:lnTo>
                  <a:lnTo>
                    <a:pt x="2916149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649" y="423873"/>
              <a:ext cx="2085408" cy="2441603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19615" y="519042"/>
            <a:ext cx="194754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50" spc="60" dirty="0">
                <a:solidFill>
                  <a:srgbClr val="FBBB00"/>
                </a:solidFill>
              </a:rPr>
              <a:t>REAL-WORLD</a:t>
            </a:r>
            <a:r>
              <a:rPr sz="950" spc="-45" dirty="0">
                <a:solidFill>
                  <a:srgbClr val="FBBB00"/>
                </a:solidFill>
              </a:rPr>
              <a:t> </a:t>
            </a:r>
            <a:r>
              <a:rPr sz="950" spc="30" dirty="0">
                <a:solidFill>
                  <a:srgbClr val="FBBB00"/>
                </a:solidFill>
              </a:rPr>
              <a:t>APPLICATIONS</a:t>
            </a:r>
            <a:endParaRPr sz="950"/>
          </a:p>
        </p:txBody>
      </p:sp>
      <p:sp>
        <p:nvSpPr>
          <p:cNvPr id="6" name="object 6"/>
          <p:cNvSpPr txBox="1"/>
          <p:nvPr/>
        </p:nvSpPr>
        <p:spPr>
          <a:xfrm>
            <a:off x="3308708" y="940310"/>
            <a:ext cx="1913889" cy="19314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899"/>
              </a:lnSpc>
              <a:spcBef>
                <a:spcPts val="95"/>
              </a:spcBef>
            </a:pPr>
            <a:r>
              <a:rPr lang="en-US" sz="1000" b="0" i="0" dirty="0" smtClean="0">
                <a:solidFill>
                  <a:srgbClr val="374151"/>
                </a:solidFill>
                <a:latin typeface="Söhne"/>
              </a:rPr>
              <a:t>Unlock the power of my project in real-world situations! Imagine users ensuring the privacy of their messages, securing sensitive information, and fostering confidential online communication. My project serves as a personal, secure, and essential tool, meeting users' everyday data protection needs.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98293" y="2066621"/>
            <a:ext cx="1049020" cy="1221740"/>
          </a:xfrm>
          <a:custGeom>
            <a:avLst/>
            <a:gdLst/>
            <a:ahLst/>
            <a:cxnLst/>
            <a:rect l="l" t="t" r="r" b="b"/>
            <a:pathLst>
              <a:path w="1049020" h="1221739">
                <a:moveTo>
                  <a:pt x="1048458" y="0"/>
                </a:moveTo>
                <a:lnTo>
                  <a:pt x="978146" y="11486"/>
                </a:lnTo>
                <a:lnTo>
                  <a:pt x="928940" y="22105"/>
                </a:lnTo>
                <a:lnTo>
                  <a:pt x="880317" y="34600"/>
                </a:lnTo>
                <a:lnTo>
                  <a:pt x="832336" y="48940"/>
                </a:lnTo>
                <a:lnTo>
                  <a:pt x="785059" y="65093"/>
                </a:lnTo>
                <a:lnTo>
                  <a:pt x="738546" y="83028"/>
                </a:lnTo>
                <a:lnTo>
                  <a:pt x="692857" y="102713"/>
                </a:lnTo>
                <a:lnTo>
                  <a:pt x="648051" y="124115"/>
                </a:lnTo>
                <a:lnTo>
                  <a:pt x="604190" y="147204"/>
                </a:lnTo>
                <a:lnTo>
                  <a:pt x="561334" y="171948"/>
                </a:lnTo>
                <a:lnTo>
                  <a:pt x="519542" y="198315"/>
                </a:lnTo>
                <a:lnTo>
                  <a:pt x="478875" y="226273"/>
                </a:lnTo>
                <a:lnTo>
                  <a:pt x="439394" y="255791"/>
                </a:lnTo>
                <a:lnTo>
                  <a:pt x="401158" y="286836"/>
                </a:lnTo>
                <a:lnTo>
                  <a:pt x="364228" y="319379"/>
                </a:lnTo>
                <a:lnTo>
                  <a:pt x="328663" y="353386"/>
                </a:lnTo>
                <a:lnTo>
                  <a:pt x="294525" y="388826"/>
                </a:lnTo>
                <a:lnTo>
                  <a:pt x="261874" y="425667"/>
                </a:lnTo>
                <a:lnTo>
                  <a:pt x="229247" y="465841"/>
                </a:lnTo>
                <a:lnTo>
                  <a:pt x="198692" y="507084"/>
                </a:lnTo>
                <a:lnTo>
                  <a:pt x="170230" y="549324"/>
                </a:lnTo>
                <a:lnTo>
                  <a:pt x="143884" y="592488"/>
                </a:lnTo>
                <a:lnTo>
                  <a:pt x="119676" y="636506"/>
                </a:lnTo>
                <a:lnTo>
                  <a:pt x="97627" y="681305"/>
                </a:lnTo>
                <a:lnTo>
                  <a:pt x="77760" y="726813"/>
                </a:lnTo>
                <a:lnTo>
                  <a:pt x="60096" y="772959"/>
                </a:lnTo>
                <a:lnTo>
                  <a:pt x="44658" y="819671"/>
                </a:lnTo>
                <a:lnTo>
                  <a:pt x="31467" y="866876"/>
                </a:lnTo>
                <a:lnTo>
                  <a:pt x="20546" y="914502"/>
                </a:lnTo>
                <a:lnTo>
                  <a:pt x="11917" y="962479"/>
                </a:lnTo>
                <a:lnTo>
                  <a:pt x="5602" y="1010734"/>
                </a:lnTo>
                <a:lnTo>
                  <a:pt x="1622" y="1059195"/>
                </a:lnTo>
                <a:lnTo>
                  <a:pt x="0" y="1107790"/>
                </a:lnTo>
                <a:lnTo>
                  <a:pt x="757" y="1156447"/>
                </a:lnTo>
                <a:lnTo>
                  <a:pt x="3916" y="1205095"/>
                </a:lnTo>
                <a:lnTo>
                  <a:pt x="5782" y="1221325"/>
                </a:lnTo>
                <a:lnTo>
                  <a:pt x="183337" y="1221325"/>
                </a:lnTo>
                <a:lnTo>
                  <a:pt x="178675" y="1176977"/>
                </a:lnTo>
                <a:lnTo>
                  <a:pt x="176506" y="1128290"/>
                </a:lnTo>
                <a:lnTo>
                  <a:pt x="177244" y="1079618"/>
                </a:lnTo>
                <a:lnTo>
                  <a:pt x="180857" y="1031064"/>
                </a:lnTo>
                <a:lnTo>
                  <a:pt x="187313" y="982730"/>
                </a:lnTo>
                <a:lnTo>
                  <a:pt x="196578" y="934721"/>
                </a:lnTo>
                <a:lnTo>
                  <a:pt x="208621" y="887139"/>
                </a:lnTo>
                <a:lnTo>
                  <a:pt x="223408" y="840087"/>
                </a:lnTo>
                <a:lnTo>
                  <a:pt x="240908" y="793668"/>
                </a:lnTo>
                <a:lnTo>
                  <a:pt x="261088" y="747985"/>
                </a:lnTo>
                <a:lnTo>
                  <a:pt x="283915" y="703141"/>
                </a:lnTo>
                <a:lnTo>
                  <a:pt x="309356" y="659239"/>
                </a:lnTo>
                <a:lnTo>
                  <a:pt x="337380" y="616382"/>
                </a:lnTo>
                <a:lnTo>
                  <a:pt x="367954" y="574673"/>
                </a:lnTo>
                <a:lnTo>
                  <a:pt x="401045" y="534215"/>
                </a:lnTo>
                <a:lnTo>
                  <a:pt x="434147" y="497713"/>
                </a:lnTo>
                <a:lnTo>
                  <a:pt x="468998" y="462851"/>
                </a:lnTo>
                <a:lnTo>
                  <a:pt x="505513" y="429674"/>
                </a:lnTo>
                <a:lnTo>
                  <a:pt x="543608" y="398226"/>
                </a:lnTo>
                <a:lnTo>
                  <a:pt x="583198" y="368553"/>
                </a:lnTo>
                <a:lnTo>
                  <a:pt x="624198" y="340698"/>
                </a:lnTo>
                <a:lnTo>
                  <a:pt x="666522" y="314706"/>
                </a:lnTo>
                <a:lnTo>
                  <a:pt x="710086" y="290622"/>
                </a:lnTo>
                <a:lnTo>
                  <a:pt x="754804" y="268490"/>
                </a:lnTo>
                <a:lnTo>
                  <a:pt x="800593" y="248354"/>
                </a:lnTo>
                <a:lnTo>
                  <a:pt x="847366" y="230259"/>
                </a:lnTo>
                <a:lnTo>
                  <a:pt x="895040" y="214249"/>
                </a:lnTo>
                <a:lnTo>
                  <a:pt x="943528" y="200369"/>
                </a:lnTo>
                <a:lnTo>
                  <a:pt x="992746" y="188664"/>
                </a:lnTo>
                <a:lnTo>
                  <a:pt x="1042609" y="179178"/>
                </a:lnTo>
                <a:lnTo>
                  <a:pt x="1048458" y="178340"/>
                </a:lnTo>
                <a:lnTo>
                  <a:pt x="1048458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12" y="0"/>
            <a:ext cx="5514340" cy="3032760"/>
            <a:chOff x="1512" y="0"/>
            <a:chExt cx="5514340" cy="3032760"/>
          </a:xfrm>
        </p:grpSpPr>
        <p:sp>
          <p:nvSpPr>
            <p:cNvPr id="5" name="object 5"/>
            <p:cNvSpPr/>
            <p:nvPr/>
          </p:nvSpPr>
          <p:spPr>
            <a:xfrm>
              <a:off x="1512" y="0"/>
              <a:ext cx="603885" cy="512445"/>
            </a:xfrm>
            <a:custGeom>
              <a:avLst/>
              <a:gdLst/>
              <a:ahLst/>
              <a:cxnLst/>
              <a:rect l="l" t="t" r="r" b="b"/>
              <a:pathLst>
                <a:path w="603885" h="512445">
                  <a:moveTo>
                    <a:pt x="0" y="273375"/>
                  </a:moveTo>
                  <a:lnTo>
                    <a:pt x="0" y="510303"/>
                  </a:lnTo>
                  <a:lnTo>
                    <a:pt x="28229" y="512444"/>
                  </a:lnTo>
                  <a:lnTo>
                    <a:pt x="94660" y="512444"/>
                  </a:lnTo>
                  <a:lnTo>
                    <a:pt x="135918" y="508417"/>
                  </a:lnTo>
                  <a:lnTo>
                    <a:pt x="181993" y="499873"/>
                  </a:lnTo>
                  <a:lnTo>
                    <a:pt x="227165" y="487407"/>
                  </a:lnTo>
                  <a:lnTo>
                    <a:pt x="271175" y="471077"/>
                  </a:lnTo>
                  <a:lnTo>
                    <a:pt x="313764" y="450943"/>
                  </a:lnTo>
                  <a:lnTo>
                    <a:pt x="354674" y="427064"/>
                  </a:lnTo>
                  <a:lnTo>
                    <a:pt x="393645" y="399501"/>
                  </a:lnTo>
                  <a:lnTo>
                    <a:pt x="430055" y="368638"/>
                  </a:lnTo>
                  <a:lnTo>
                    <a:pt x="463380" y="334978"/>
                  </a:lnTo>
                  <a:lnTo>
                    <a:pt x="493498" y="298757"/>
                  </a:lnTo>
                  <a:lnTo>
                    <a:pt x="506993" y="279339"/>
                  </a:lnTo>
                  <a:lnTo>
                    <a:pt x="49648" y="279339"/>
                  </a:lnTo>
                  <a:lnTo>
                    <a:pt x="0" y="273375"/>
                  </a:lnTo>
                  <a:close/>
                </a:path>
                <a:path w="603885" h="512445">
                  <a:moveTo>
                    <a:pt x="603669" y="0"/>
                  </a:moveTo>
                  <a:lnTo>
                    <a:pt x="367910" y="0"/>
                  </a:lnTo>
                  <a:lnTo>
                    <a:pt x="363058" y="36417"/>
                  </a:lnTo>
                  <a:lnTo>
                    <a:pt x="346913" y="87509"/>
                  </a:lnTo>
                  <a:lnTo>
                    <a:pt x="322335" y="134912"/>
                  </a:lnTo>
                  <a:lnTo>
                    <a:pt x="289883" y="177547"/>
                  </a:lnTo>
                  <a:lnTo>
                    <a:pt x="250114" y="214335"/>
                  </a:lnTo>
                  <a:lnTo>
                    <a:pt x="204564" y="243668"/>
                  </a:lnTo>
                  <a:lnTo>
                    <a:pt x="155182" y="264462"/>
                  </a:lnTo>
                  <a:lnTo>
                    <a:pt x="103150" y="276443"/>
                  </a:lnTo>
                  <a:lnTo>
                    <a:pt x="49648" y="279339"/>
                  </a:lnTo>
                  <a:lnTo>
                    <a:pt x="506993" y="279339"/>
                  </a:lnTo>
                  <a:lnTo>
                    <a:pt x="543625" y="219574"/>
                  </a:lnTo>
                  <a:lnTo>
                    <a:pt x="563389" y="177086"/>
                  </a:lnTo>
                  <a:lnTo>
                    <a:pt x="579458" y="132980"/>
                  </a:lnTo>
                  <a:lnTo>
                    <a:pt x="591708" y="87494"/>
                  </a:lnTo>
                  <a:lnTo>
                    <a:pt x="600018" y="40863"/>
                  </a:lnTo>
                  <a:lnTo>
                    <a:pt x="603669" y="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839" y="255532"/>
              <a:ext cx="5186045" cy="2777490"/>
            </a:xfrm>
            <a:custGeom>
              <a:avLst/>
              <a:gdLst/>
              <a:ahLst/>
              <a:cxnLst/>
              <a:rect l="l" t="t" r="r" b="b"/>
              <a:pathLst>
                <a:path w="5186045" h="2777490">
                  <a:moveTo>
                    <a:pt x="5185516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3" y="2366275"/>
                  </a:lnTo>
                  <a:lnTo>
                    <a:pt x="11690" y="2417430"/>
                  </a:lnTo>
                  <a:lnTo>
                    <a:pt x="26022" y="2467063"/>
                  </a:lnTo>
                  <a:lnTo>
                    <a:pt x="45761" y="2514722"/>
                  </a:lnTo>
                  <a:lnTo>
                    <a:pt x="70721" y="2559952"/>
                  </a:lnTo>
                  <a:lnTo>
                    <a:pt x="100714" y="2602301"/>
                  </a:lnTo>
                  <a:lnTo>
                    <a:pt x="135553" y="2641317"/>
                  </a:lnTo>
                  <a:lnTo>
                    <a:pt x="174569" y="2676156"/>
                  </a:lnTo>
                  <a:lnTo>
                    <a:pt x="216918" y="2706149"/>
                  </a:lnTo>
                  <a:lnTo>
                    <a:pt x="262148" y="2731109"/>
                  </a:lnTo>
                  <a:lnTo>
                    <a:pt x="309806" y="2750848"/>
                  </a:lnTo>
                  <a:lnTo>
                    <a:pt x="359439" y="2765180"/>
                  </a:lnTo>
                  <a:lnTo>
                    <a:pt x="410595" y="2773916"/>
                  </a:lnTo>
                  <a:lnTo>
                    <a:pt x="462820" y="2776870"/>
                  </a:lnTo>
                  <a:lnTo>
                    <a:pt x="5185516" y="2776870"/>
                  </a:lnTo>
                  <a:lnTo>
                    <a:pt x="518551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65246" y="886512"/>
            <a:ext cx="3713479" cy="1200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17000"/>
              </a:lnSpc>
              <a:spcBef>
                <a:spcPts val="90"/>
              </a:spcBef>
            </a:pP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Th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15" dirty="0">
                <a:solidFill>
                  <a:srgbClr val="26306F"/>
                </a:solidFill>
                <a:latin typeface="Verdana"/>
                <a:cs typeface="Verdana"/>
              </a:rPr>
              <a:t>Ciph</a:t>
            </a:r>
            <a:r>
              <a:rPr sz="1100" b="1" spc="-55" dirty="0">
                <a:solidFill>
                  <a:srgbClr val="26306F"/>
                </a:solidFill>
                <a:latin typeface="Verdana"/>
                <a:cs typeface="Verdana"/>
              </a:rPr>
              <a:t>er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Hub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15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100" b="1" spc="-8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esenta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ti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on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50" dirty="0">
                <a:solidFill>
                  <a:srgbClr val="26306F"/>
                </a:solidFill>
                <a:latin typeface="Verdana"/>
                <a:cs typeface="Verdana"/>
              </a:rPr>
              <a:t>has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100" b="1" spc="-55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vid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ed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a  </a:t>
            </a:r>
            <a:r>
              <a:rPr sz="1100" b="1" spc="-1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ompr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ensi</a:t>
            </a:r>
            <a:r>
              <a:rPr sz="1100" b="1" spc="-7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u</a:t>
            </a:r>
            <a:r>
              <a:rPr sz="1100" b="1" spc="-2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de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100" b="1" spc="-7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ta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di</a:t>
            </a:r>
            <a:r>
              <a:rPr sz="1100" b="1" spc="-20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100" b="1" dirty="0">
                <a:solidFill>
                  <a:srgbClr val="26306F"/>
                </a:solidFill>
                <a:latin typeface="Verdana"/>
                <a:cs typeface="Verdana"/>
              </a:rPr>
              <a:t>g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of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100" b="1" spc="-2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ypti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on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100" b="1" spc="-5" dirty="0">
                <a:solidFill>
                  <a:srgbClr val="26306F"/>
                </a:solidFill>
                <a:latin typeface="Verdana"/>
                <a:cs typeface="Verdana"/>
              </a:rPr>
              <a:t>d  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decryption techniques 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using </a:t>
            </a: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HTML, 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CSS, JS, 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and 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Fla</a:t>
            </a:r>
            <a:r>
              <a:rPr sz="1100" b="1" spc="-75" dirty="0">
                <a:solidFill>
                  <a:srgbClr val="26306F"/>
                </a:solidFill>
                <a:latin typeface="Verdana"/>
                <a:cs typeface="Verdana"/>
              </a:rPr>
              <a:t>s</a:t>
            </a:r>
            <a:r>
              <a:rPr sz="1100" b="1" spc="-5" dirty="0">
                <a:solidFill>
                  <a:srgbClr val="26306F"/>
                </a:solidFill>
                <a:latin typeface="Verdana"/>
                <a:cs typeface="Verdana"/>
              </a:rPr>
              <a:t>k</a:t>
            </a:r>
            <a:r>
              <a:rPr sz="1100" b="1" spc="-110" dirty="0">
                <a:solidFill>
                  <a:srgbClr val="26306F"/>
                </a:solidFill>
                <a:latin typeface="Verdana"/>
                <a:cs typeface="Verdana"/>
              </a:rPr>
              <a:t>.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W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100" b="1" spc="-55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100" b="1" spc="-80" dirty="0">
                <a:solidFill>
                  <a:srgbClr val="26306F"/>
                </a:solidFill>
                <a:latin typeface="Verdana"/>
                <a:cs typeface="Verdana"/>
              </a:rPr>
              <a:t>v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5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100" b="1" spc="-80" dirty="0">
                <a:solidFill>
                  <a:srgbClr val="26306F"/>
                </a:solidFill>
                <a:latin typeface="Verdana"/>
                <a:cs typeface="Verdana"/>
              </a:rPr>
              <a:t>x</a:t>
            </a: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plor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ed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20" dirty="0">
                <a:solidFill>
                  <a:srgbClr val="26306F"/>
                </a:solidFill>
                <a:latin typeface="Verdana"/>
                <a:cs typeface="Verdana"/>
              </a:rPr>
              <a:t>t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h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100" b="1" spc="-5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100" b="1" spc="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tica</a:t>
            </a: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ap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l</a:t>
            </a:r>
            <a:r>
              <a:rPr sz="1100" b="1" spc="-20" dirty="0">
                <a:solidFill>
                  <a:srgbClr val="26306F"/>
                </a:solidFill>
                <a:latin typeface="Verdana"/>
                <a:cs typeface="Verdana"/>
              </a:rPr>
              <a:t>ic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ati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o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100" b="1" spc="-50" dirty="0">
                <a:solidFill>
                  <a:srgbClr val="26306F"/>
                </a:solidFill>
                <a:latin typeface="Verdana"/>
                <a:cs typeface="Verdana"/>
              </a:rPr>
              <a:t>s  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100" b="1" spc="-10" dirty="0">
                <a:solidFill>
                  <a:srgbClr val="26306F"/>
                </a:solidFill>
                <a:latin typeface="Verdana"/>
                <a:cs typeface="Verdana"/>
              </a:rPr>
              <a:t>d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best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50" dirty="0">
                <a:solidFill>
                  <a:srgbClr val="26306F"/>
                </a:solidFill>
                <a:latin typeface="Verdana"/>
                <a:cs typeface="Verdana"/>
              </a:rPr>
              <a:t>p</a:t>
            </a: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100" b="1" spc="-50" dirty="0">
                <a:solidFill>
                  <a:srgbClr val="26306F"/>
                </a:solidFill>
                <a:latin typeface="Verdana"/>
                <a:cs typeface="Verdana"/>
              </a:rPr>
              <a:t>a</a:t>
            </a:r>
            <a:r>
              <a:rPr sz="1100" b="1" spc="5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ti</a:t>
            </a:r>
            <a:r>
              <a:rPr sz="1100" b="1" spc="-10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100" b="1" spc="-55" dirty="0">
                <a:solidFill>
                  <a:srgbClr val="26306F"/>
                </a:solidFill>
                <a:latin typeface="Verdana"/>
                <a:cs typeface="Verdana"/>
              </a:rPr>
              <a:t>es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50" dirty="0">
                <a:solidFill>
                  <a:srgbClr val="26306F"/>
                </a:solidFill>
                <a:latin typeface="Verdana"/>
                <a:cs typeface="Verdana"/>
              </a:rPr>
              <a:t>f</a:t>
            </a:r>
            <a:r>
              <a:rPr sz="1100" b="1" spc="-55" dirty="0">
                <a:solidFill>
                  <a:srgbClr val="26306F"/>
                </a:solidFill>
                <a:latin typeface="Verdana"/>
                <a:cs typeface="Verdana"/>
              </a:rPr>
              <a:t>or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45" dirty="0">
                <a:solidFill>
                  <a:srgbClr val="26306F"/>
                </a:solidFill>
                <a:latin typeface="Verdana"/>
                <a:cs typeface="Verdana"/>
              </a:rPr>
              <a:t>secur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e</a:t>
            </a:r>
            <a:r>
              <a:rPr sz="1100" b="1" spc="-25" dirty="0">
                <a:solidFill>
                  <a:srgbClr val="26306F"/>
                </a:solidFill>
                <a:latin typeface="Verdana"/>
                <a:cs typeface="Verdana"/>
              </a:rPr>
              <a:t>n</a:t>
            </a:r>
            <a:r>
              <a:rPr sz="1100" b="1" dirty="0">
                <a:solidFill>
                  <a:srgbClr val="26306F"/>
                </a:solidFill>
                <a:latin typeface="Verdana"/>
                <a:cs typeface="Verdana"/>
              </a:rPr>
              <a:t>c</a:t>
            </a:r>
            <a:r>
              <a:rPr sz="1100" b="1" spc="-60" dirty="0">
                <a:solidFill>
                  <a:srgbClr val="26306F"/>
                </a:solidFill>
                <a:latin typeface="Verdana"/>
                <a:cs typeface="Verdana"/>
              </a:rPr>
              <a:t>r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y</a:t>
            </a:r>
            <a:r>
              <a:rPr sz="1100" b="1" spc="-30" dirty="0">
                <a:solidFill>
                  <a:srgbClr val="26306F"/>
                </a:solidFill>
                <a:latin typeface="Verdana"/>
                <a:cs typeface="Verdana"/>
              </a:rPr>
              <a:t>ption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sz="1100" b="1" spc="-35" dirty="0">
                <a:solidFill>
                  <a:srgbClr val="26306F"/>
                </a:solidFill>
                <a:latin typeface="Verdana"/>
                <a:cs typeface="Verdana"/>
              </a:rPr>
              <a:t>in</a:t>
            </a:r>
            <a:r>
              <a:rPr sz="1100" b="1" spc="-65" dirty="0">
                <a:solidFill>
                  <a:srgbClr val="26306F"/>
                </a:solidFill>
                <a:latin typeface="Verdana"/>
                <a:cs typeface="Verdana"/>
              </a:rPr>
              <a:t> w</a:t>
            </a:r>
            <a:r>
              <a:rPr sz="1100" b="1" spc="-20" dirty="0">
                <a:solidFill>
                  <a:srgbClr val="26306F"/>
                </a:solidFill>
                <a:latin typeface="Verdana"/>
                <a:cs typeface="Verdana"/>
              </a:rPr>
              <a:t>eb  </a:t>
            </a:r>
            <a:r>
              <a:rPr sz="1100" b="1" spc="-40" dirty="0">
                <a:solidFill>
                  <a:srgbClr val="26306F"/>
                </a:solidFill>
                <a:latin typeface="Verdana"/>
                <a:cs typeface="Verdana"/>
              </a:rPr>
              <a:t>development.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260459" y="502575"/>
            <a:ext cx="1323340" cy="2451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BBB00"/>
                </a:solidFill>
                <a:latin typeface="Verdana"/>
                <a:cs typeface="Verdana"/>
              </a:rPr>
              <a:t>CONCLUSION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922" y="615827"/>
            <a:ext cx="2013585" cy="6108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800" spc="85" dirty="0"/>
              <a:t>Thanks!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3460750" y="1952625"/>
            <a:ext cx="1812289" cy="9519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1900"/>
              </a:lnSpc>
              <a:spcBef>
                <a:spcPts val="95"/>
              </a:spcBef>
            </a:pPr>
            <a:r>
              <a:rPr lang="en-US" sz="1200" dirty="0" smtClean="0">
                <a:latin typeface="Verdana"/>
                <a:cs typeface="Verdana"/>
              </a:rPr>
              <a:t>Done BY:</a:t>
            </a:r>
          </a:p>
          <a:p>
            <a:pPr marL="12700" marR="5080">
              <a:lnSpc>
                <a:spcPct val="121900"/>
              </a:lnSpc>
              <a:spcBef>
                <a:spcPts val="95"/>
              </a:spcBef>
            </a:pPr>
            <a:r>
              <a:rPr lang="en-US" sz="1200" dirty="0" smtClean="0">
                <a:latin typeface="Verdana"/>
                <a:cs typeface="Verdana"/>
              </a:rPr>
              <a:t>21124-cs-063</a:t>
            </a:r>
          </a:p>
          <a:p>
            <a:pPr marL="12700" marR="5080">
              <a:lnSpc>
                <a:spcPct val="121900"/>
              </a:lnSpc>
              <a:spcBef>
                <a:spcPts val="95"/>
              </a:spcBef>
            </a:pPr>
            <a:r>
              <a:rPr lang="en-US" sz="1200" dirty="0" smtClean="0">
                <a:latin typeface="Verdana"/>
                <a:cs typeface="Verdana"/>
              </a:rPr>
              <a:t>21124-cs-086</a:t>
            </a:r>
          </a:p>
          <a:p>
            <a:pPr marL="12700" marR="5080">
              <a:lnSpc>
                <a:spcPct val="121900"/>
              </a:lnSpc>
              <a:spcBef>
                <a:spcPts val="95"/>
              </a:spcBef>
            </a:pPr>
            <a:r>
              <a:rPr lang="en-US" sz="1200" dirty="0" smtClean="0">
                <a:latin typeface="Verdana"/>
                <a:cs typeface="Verdana"/>
              </a:rPr>
              <a:t>21124-cs117</a:t>
            </a:r>
            <a:endParaRPr sz="1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306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318</Words>
  <Application>Microsoft Office PowerPoint</Application>
  <PresentationFormat>Custom</PresentationFormat>
  <Paragraphs>21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CIPHER HUB:  ENCRYPTING AND  DECRYPTING TEXT WITH  HTML, CSS, JS, AND  FLASK</vt:lpstr>
      <vt:lpstr>INTRODUCTION</vt:lpstr>
      <vt:lpstr>UNDERSTANDING  ENCRYPTION</vt:lpstr>
      <vt:lpstr>IMPLEMENTING  ENCRYPTION IN HTML/CSS</vt:lpstr>
      <vt:lpstr>Use Of Java Script</vt:lpstr>
      <vt:lpstr>EXPLORING FLASK FOR  ENCRYPTION</vt:lpstr>
      <vt:lpstr>REAL-WORLD APPLICATIONS</vt:lpstr>
      <vt:lpstr>CONCLUSION</vt:lpstr>
      <vt:lpstr>Thanks!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CIPHER HUB:  ENCRYPTING AND  DECRYPTING TEXT WITH  HTML, CSS, JS, AND  FLASK</dc:title>
  <dc:creator>lenovo</dc:creator>
  <cp:lastModifiedBy>lenovo</cp:lastModifiedBy>
  <cp:revision>2</cp:revision>
  <dcterms:created xsi:type="dcterms:W3CDTF">2024-02-04T05:06:20Z</dcterms:created>
  <dcterms:modified xsi:type="dcterms:W3CDTF">2024-02-04T05:30:20Z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2024-02-04T00:00:00Z</vt:filetime>
  </property>
  <property fmtid="{D5CDD505-2E9C-101B-9397-08002B2CF9AE}" pid="3" name="LastSaved">
    <vt:filetime>2024-02-04T00:00:00Z</vt:filetime>
  </property>
</Properties>
</file>