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2" r:id="rId9"/>
    <p:sldId id="263" r:id="rId10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787" y="-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89961" y="1136988"/>
            <a:ext cx="6120776" cy="301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43366" y="5559186"/>
            <a:ext cx="10191750" cy="270573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 indent="-635" algn="ctr">
              <a:lnSpc>
                <a:spcPts val="5030"/>
              </a:lnSpc>
              <a:spcBef>
                <a:spcPts val="1100"/>
              </a:spcBef>
            </a:pPr>
            <a:r>
              <a:rPr sz="5000" b="1" spc="225" dirty="0">
                <a:latin typeface="Tahoma"/>
                <a:cs typeface="Tahoma"/>
              </a:rPr>
              <a:t>Game </a:t>
            </a:r>
            <a:r>
              <a:rPr sz="5000" b="1" spc="-45" dirty="0">
                <a:latin typeface="Tahoma"/>
                <a:cs typeface="Tahoma"/>
              </a:rPr>
              <a:t>Nexus: </a:t>
            </a:r>
            <a:r>
              <a:rPr sz="5000" b="1" spc="105" dirty="0">
                <a:latin typeface="Tahoma"/>
                <a:cs typeface="Tahoma"/>
              </a:rPr>
              <a:t>Exploring </a:t>
            </a:r>
            <a:r>
              <a:rPr sz="5000" b="1" spc="55" dirty="0">
                <a:latin typeface="Tahoma"/>
                <a:cs typeface="Tahoma"/>
              </a:rPr>
              <a:t>Rock- </a:t>
            </a:r>
            <a:r>
              <a:rPr sz="5000" b="1" spc="60" dirty="0">
                <a:latin typeface="Tahoma"/>
                <a:cs typeface="Tahoma"/>
              </a:rPr>
              <a:t> </a:t>
            </a:r>
            <a:r>
              <a:rPr sz="5000" b="1" spc="25" dirty="0">
                <a:latin typeface="Tahoma"/>
                <a:cs typeface="Tahoma"/>
              </a:rPr>
              <a:t>Paper-Scissors, </a:t>
            </a:r>
            <a:r>
              <a:rPr sz="5000" b="1" spc="-85" dirty="0">
                <a:latin typeface="Tahoma"/>
                <a:cs typeface="Tahoma"/>
              </a:rPr>
              <a:t>Tic-Tac-Toe, </a:t>
            </a:r>
            <a:r>
              <a:rPr sz="5000" b="1" spc="-80" dirty="0">
                <a:latin typeface="Tahoma"/>
                <a:cs typeface="Tahoma"/>
              </a:rPr>
              <a:t> </a:t>
            </a:r>
            <a:r>
              <a:rPr sz="5000" b="1" spc="204" dirty="0">
                <a:latin typeface="Tahoma"/>
                <a:cs typeface="Tahoma"/>
              </a:rPr>
              <a:t>and </a:t>
            </a:r>
            <a:r>
              <a:rPr sz="5000" b="1" spc="220" dirty="0">
                <a:latin typeface="Tahoma"/>
                <a:cs typeface="Tahoma"/>
              </a:rPr>
              <a:t>Number </a:t>
            </a:r>
            <a:r>
              <a:rPr sz="5000" b="1" spc="110" dirty="0">
                <a:latin typeface="Tahoma"/>
                <a:cs typeface="Tahoma"/>
              </a:rPr>
              <a:t>Guess </a:t>
            </a:r>
            <a:r>
              <a:rPr sz="5000" b="1" spc="185" dirty="0">
                <a:latin typeface="Tahoma"/>
                <a:cs typeface="Tahoma"/>
              </a:rPr>
              <a:t>Games </a:t>
            </a:r>
            <a:r>
              <a:rPr sz="5000" b="1" spc="190" dirty="0">
                <a:latin typeface="Tahoma"/>
                <a:cs typeface="Tahoma"/>
              </a:rPr>
              <a:t> </a:t>
            </a:r>
            <a:r>
              <a:rPr sz="5000" b="1" spc="165" dirty="0">
                <a:latin typeface="Tahoma"/>
                <a:cs typeface="Tahoma"/>
              </a:rPr>
              <a:t>Using</a:t>
            </a:r>
            <a:r>
              <a:rPr sz="5000" b="1" spc="-90" dirty="0">
                <a:latin typeface="Tahoma"/>
                <a:cs typeface="Tahoma"/>
              </a:rPr>
              <a:t> </a:t>
            </a:r>
            <a:r>
              <a:rPr sz="5000" b="1" spc="100" dirty="0">
                <a:latin typeface="Tahoma"/>
                <a:cs typeface="Tahoma"/>
              </a:rPr>
              <a:t>HTML,</a:t>
            </a:r>
            <a:r>
              <a:rPr sz="5000" b="1" spc="-85" dirty="0">
                <a:latin typeface="Tahoma"/>
                <a:cs typeface="Tahoma"/>
              </a:rPr>
              <a:t> </a:t>
            </a:r>
            <a:r>
              <a:rPr sz="5000" b="1" spc="10" dirty="0">
                <a:latin typeface="Tahoma"/>
                <a:cs typeface="Tahoma"/>
              </a:rPr>
              <a:t>CSS,</a:t>
            </a:r>
            <a:r>
              <a:rPr sz="5000" b="1" spc="-90" dirty="0">
                <a:latin typeface="Tahoma"/>
                <a:cs typeface="Tahoma"/>
              </a:rPr>
              <a:t> </a:t>
            </a:r>
            <a:r>
              <a:rPr sz="5000" b="1" spc="-35" dirty="0">
                <a:latin typeface="Tahoma"/>
                <a:cs typeface="Tahoma"/>
              </a:rPr>
              <a:t>JS,</a:t>
            </a:r>
            <a:r>
              <a:rPr sz="5000" b="1" spc="-85" dirty="0">
                <a:latin typeface="Tahoma"/>
                <a:cs typeface="Tahoma"/>
              </a:rPr>
              <a:t> </a:t>
            </a:r>
            <a:r>
              <a:rPr sz="5000" b="1" spc="204" dirty="0">
                <a:latin typeface="Tahoma"/>
                <a:cs typeface="Tahoma"/>
              </a:rPr>
              <a:t>and</a:t>
            </a:r>
            <a:r>
              <a:rPr sz="5000" b="1" spc="-90" dirty="0">
                <a:latin typeface="Tahoma"/>
                <a:cs typeface="Tahoma"/>
              </a:rPr>
              <a:t> </a:t>
            </a:r>
            <a:r>
              <a:rPr sz="5000" b="1" spc="95" dirty="0">
                <a:latin typeface="Tahoma"/>
                <a:cs typeface="Tahoma"/>
              </a:rPr>
              <a:t>Flask</a:t>
            </a:r>
            <a:endParaRPr sz="5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1254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7768590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68590" y="0"/>
                </a:lnTo>
                <a:lnTo>
                  <a:pt x="776859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9409" y="9191445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7768590" y="0"/>
                </a:lnTo>
                <a:lnTo>
                  <a:pt x="776859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875" y="1437408"/>
            <a:ext cx="14192249" cy="38385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62"/>
            <a:ext cx="18281650" cy="10285095"/>
            <a:chOff x="0" y="2162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62"/>
              <a:ext cx="9953624" cy="102848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2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0" y="0"/>
                  </a:moveTo>
                  <a:lnTo>
                    <a:pt x="8424455" y="0"/>
                  </a:lnTo>
                  <a:lnTo>
                    <a:pt x="8424455" y="10279637"/>
                  </a:lnTo>
                  <a:lnTo>
                    <a:pt x="0" y="10279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55230" y="3702567"/>
            <a:ext cx="6401435" cy="324485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5"/>
              </a:spcBef>
            </a:pPr>
            <a:r>
              <a:rPr sz="3000" spc="20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00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00" spc="2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b="1" spc="8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3000" b="1" spc="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000" b="1" spc="31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000" b="1" spc="8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b="1" spc="114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000" b="1" spc="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000" b="1" spc="-12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3000" b="1" spc="12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3000" b="1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0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1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1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17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3000" spc="1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00" spc="-1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-10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000" spc="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2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00" spc="-40" dirty="0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Rock-Paper-Scissors, </a:t>
            </a:r>
            <a:r>
              <a:rPr sz="3000" spc="-130" dirty="0">
                <a:solidFill>
                  <a:srgbClr val="FFFFFF"/>
                </a:solidFill>
                <a:latin typeface="Verdana"/>
                <a:cs typeface="Verdana"/>
              </a:rPr>
              <a:t>Tic-Tac-Toe, </a:t>
            </a:r>
            <a:r>
              <a:rPr sz="30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1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1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000" spc="2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000" spc="16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000" spc="1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10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000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1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i="1" spc="10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100" i="1" spc="-1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100" i="1" spc="2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100" i="1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000" spc="-45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3100" i="1" spc="-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100" i="1" spc="-275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3000" spc="-459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i="1" spc="9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3100" i="1" spc="-2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000" spc="-459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1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i="1" spc="114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100" i="1" spc="-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100" i="1" spc="-9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100" i="1" spc="-1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100" i="1" spc="-2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3000" spc="-459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1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000" spc="-1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40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3000" spc="1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000" spc="-19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000" spc="1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00" spc="-1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000" spc="1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0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000" spc="1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1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000" spc="-19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000" spc="1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3000" spc="1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2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1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1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16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19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00" spc="1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spc="2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1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-459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4630" y="2126198"/>
            <a:ext cx="342709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50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41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67" y="1580617"/>
            <a:ext cx="7886698" cy="75723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7552" y="2694495"/>
            <a:ext cx="6363335" cy="27876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4"/>
              </a:spcBef>
            </a:pPr>
            <a:r>
              <a:rPr sz="3000" spc="70" dirty="0">
                <a:latin typeface="Verdana"/>
                <a:cs typeface="Verdana"/>
              </a:rPr>
              <a:t>L</a:t>
            </a:r>
            <a:r>
              <a:rPr sz="3000" spc="-25" dirty="0">
                <a:latin typeface="Verdana"/>
                <a:cs typeface="Verdana"/>
              </a:rPr>
              <a:t>e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-105" dirty="0">
                <a:latin typeface="Verdana"/>
                <a:cs typeface="Verdana"/>
              </a:rPr>
              <a:t>r</a:t>
            </a:r>
            <a:r>
              <a:rPr sz="3000" spc="130" dirty="0">
                <a:latin typeface="Verdana"/>
                <a:cs typeface="Verdana"/>
              </a:rPr>
              <a:t>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135" dirty="0">
                <a:latin typeface="Verdana"/>
                <a:cs typeface="Verdana"/>
              </a:rPr>
              <a:t>h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spc="-40" dirty="0">
                <a:latin typeface="Tahoma"/>
                <a:cs typeface="Tahoma"/>
              </a:rPr>
              <a:t>f</a:t>
            </a:r>
            <a:r>
              <a:rPr sz="3000" b="1" spc="120" dirty="0">
                <a:latin typeface="Tahoma"/>
                <a:cs typeface="Tahoma"/>
              </a:rPr>
              <a:t>u</a:t>
            </a:r>
            <a:r>
              <a:rPr sz="3000" b="1" spc="145" dirty="0">
                <a:latin typeface="Tahoma"/>
                <a:cs typeface="Tahoma"/>
              </a:rPr>
              <a:t>n</a:t>
            </a:r>
            <a:r>
              <a:rPr sz="3000" b="1" spc="170" dirty="0">
                <a:latin typeface="Tahoma"/>
                <a:cs typeface="Tahoma"/>
              </a:rPr>
              <a:t>d</a:t>
            </a:r>
            <a:r>
              <a:rPr sz="3000" b="1" spc="25" dirty="0">
                <a:latin typeface="Tahoma"/>
                <a:cs typeface="Tahoma"/>
              </a:rPr>
              <a:t>a</a:t>
            </a:r>
            <a:r>
              <a:rPr sz="3000" b="1" spc="310" dirty="0">
                <a:latin typeface="Tahoma"/>
                <a:cs typeface="Tahoma"/>
              </a:rPr>
              <a:t>m</a:t>
            </a:r>
            <a:r>
              <a:rPr sz="3000" b="1" spc="80" dirty="0">
                <a:latin typeface="Tahoma"/>
                <a:cs typeface="Tahoma"/>
              </a:rPr>
              <a:t>e</a:t>
            </a:r>
            <a:r>
              <a:rPr sz="3000" b="1" spc="130" dirty="0">
                <a:latin typeface="Tahoma"/>
                <a:cs typeface="Tahoma"/>
              </a:rPr>
              <a:t>n</a:t>
            </a:r>
            <a:r>
              <a:rPr sz="3000" b="1" spc="25" dirty="0">
                <a:latin typeface="Tahoma"/>
                <a:cs typeface="Tahoma"/>
              </a:rPr>
              <a:t>ta</a:t>
            </a:r>
            <a:r>
              <a:rPr sz="3000" b="1" spc="-40" dirty="0">
                <a:latin typeface="Tahoma"/>
                <a:cs typeface="Tahoma"/>
              </a:rPr>
              <a:t>l</a:t>
            </a:r>
            <a:r>
              <a:rPr sz="3000" b="1" dirty="0">
                <a:latin typeface="Tahoma"/>
                <a:cs typeface="Tahoma"/>
              </a:rPr>
              <a:t>s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40" dirty="0">
                <a:latin typeface="Verdana"/>
                <a:cs typeface="Verdana"/>
              </a:rPr>
              <a:t>f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80" dirty="0">
                <a:latin typeface="Verdana"/>
                <a:cs typeface="Verdana"/>
              </a:rPr>
              <a:t>R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100" dirty="0">
                <a:latin typeface="Verdana"/>
                <a:cs typeface="Verdana"/>
              </a:rPr>
              <a:t>c</a:t>
            </a:r>
            <a:r>
              <a:rPr sz="3000" spc="-45" dirty="0">
                <a:latin typeface="Verdana"/>
                <a:cs typeface="Verdana"/>
              </a:rPr>
              <a:t>k</a:t>
            </a:r>
            <a:r>
              <a:rPr sz="3000" spc="-185" dirty="0">
                <a:latin typeface="Verdana"/>
                <a:cs typeface="Verdana"/>
              </a:rPr>
              <a:t>-  </a:t>
            </a:r>
            <a:r>
              <a:rPr sz="3000" spc="295" dirty="0">
                <a:latin typeface="Verdana"/>
                <a:cs typeface="Verdana"/>
              </a:rPr>
              <a:t>P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160" dirty="0">
                <a:latin typeface="Verdana"/>
                <a:cs typeface="Verdana"/>
              </a:rPr>
              <a:t>p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114" dirty="0">
                <a:latin typeface="Verdana"/>
                <a:cs typeface="Verdana"/>
              </a:rPr>
              <a:t>r</a:t>
            </a:r>
            <a:r>
              <a:rPr sz="3000" spc="-275" dirty="0">
                <a:latin typeface="Verdana"/>
                <a:cs typeface="Verdana"/>
              </a:rPr>
              <a:t>-</a:t>
            </a:r>
            <a:r>
              <a:rPr sz="3000" spc="-210" dirty="0">
                <a:latin typeface="Verdana"/>
                <a:cs typeface="Verdana"/>
              </a:rPr>
              <a:t>S</a:t>
            </a:r>
            <a:r>
              <a:rPr sz="3000" spc="125" dirty="0">
                <a:latin typeface="Verdana"/>
                <a:cs typeface="Verdana"/>
              </a:rPr>
              <a:t>c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-100" dirty="0">
                <a:latin typeface="Verdana"/>
                <a:cs typeface="Verdana"/>
              </a:rPr>
              <a:t>ss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95" dirty="0">
                <a:latin typeface="Verdana"/>
                <a:cs typeface="Verdana"/>
              </a:rPr>
              <a:t>r</a:t>
            </a:r>
            <a:r>
              <a:rPr sz="3000" spc="-100" dirty="0">
                <a:latin typeface="Verdana"/>
                <a:cs typeface="Verdana"/>
              </a:rPr>
              <a:t>s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85" dirty="0">
                <a:latin typeface="Verdana"/>
                <a:cs typeface="Verdana"/>
              </a:rPr>
              <a:t>g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270" dirty="0">
                <a:latin typeface="Verdana"/>
                <a:cs typeface="Verdana"/>
              </a:rPr>
              <a:t>m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135" dirty="0">
                <a:latin typeface="Verdana"/>
                <a:cs typeface="Verdana"/>
              </a:rPr>
              <a:t>n</a:t>
            </a:r>
            <a:r>
              <a:rPr sz="3000" spc="160" dirty="0">
                <a:latin typeface="Verdana"/>
                <a:cs typeface="Verdana"/>
              </a:rPr>
              <a:t>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35" dirty="0">
                <a:latin typeface="Verdana"/>
                <a:cs typeface="Verdana"/>
              </a:rPr>
              <a:t>h</a:t>
            </a:r>
            <a:r>
              <a:rPr sz="3000" spc="15" dirty="0">
                <a:latin typeface="Verdana"/>
                <a:cs typeface="Verdana"/>
              </a:rPr>
              <a:t>o</a:t>
            </a:r>
            <a:r>
              <a:rPr sz="3000" spc="180" dirty="0">
                <a:latin typeface="Verdana"/>
                <a:cs typeface="Verdana"/>
              </a:rPr>
              <a:t>w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</a:t>
            </a:r>
            <a:r>
              <a:rPr sz="3000" spc="40" dirty="0">
                <a:latin typeface="Verdana"/>
                <a:cs typeface="Verdana"/>
              </a:rPr>
              <a:t>o  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265" dirty="0">
                <a:latin typeface="Verdana"/>
                <a:cs typeface="Verdana"/>
              </a:rPr>
              <a:t>m</a:t>
            </a:r>
            <a:r>
              <a:rPr sz="3000" spc="160" dirty="0">
                <a:latin typeface="Verdana"/>
                <a:cs typeface="Verdana"/>
              </a:rPr>
              <a:t>p</a:t>
            </a:r>
            <a:r>
              <a:rPr sz="3000" spc="-20" dirty="0">
                <a:latin typeface="Verdana"/>
                <a:cs typeface="Verdana"/>
              </a:rPr>
              <a:t>l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270" dirty="0">
                <a:latin typeface="Verdana"/>
                <a:cs typeface="Verdana"/>
              </a:rPr>
              <a:t>m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130" dirty="0">
                <a:latin typeface="Verdana"/>
                <a:cs typeface="Verdana"/>
              </a:rPr>
              <a:t>n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20" dirty="0">
                <a:latin typeface="Verdana"/>
                <a:cs typeface="Verdana"/>
              </a:rPr>
              <a:t>u</a:t>
            </a:r>
            <a:r>
              <a:rPr sz="3000" spc="-100" dirty="0">
                <a:latin typeface="Verdana"/>
                <a:cs typeface="Verdana"/>
              </a:rPr>
              <a:t>s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135" dirty="0">
                <a:latin typeface="Verdana"/>
                <a:cs typeface="Verdana"/>
              </a:rPr>
              <a:t>n</a:t>
            </a:r>
            <a:r>
              <a:rPr sz="3000" spc="185" dirty="0">
                <a:latin typeface="Verdana"/>
                <a:cs typeface="Verdana"/>
              </a:rPr>
              <a:t>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100" i="1" spc="105" dirty="0">
                <a:latin typeface="Verdana"/>
                <a:cs typeface="Verdana"/>
              </a:rPr>
              <a:t>H</a:t>
            </a:r>
            <a:r>
              <a:rPr sz="3100" i="1" spc="-190" dirty="0">
                <a:latin typeface="Verdana"/>
                <a:cs typeface="Verdana"/>
              </a:rPr>
              <a:t>T</a:t>
            </a:r>
            <a:r>
              <a:rPr sz="3100" i="1" spc="250" dirty="0">
                <a:latin typeface="Verdana"/>
                <a:cs typeface="Verdana"/>
              </a:rPr>
              <a:t>M</a:t>
            </a:r>
            <a:r>
              <a:rPr sz="3100" i="1" spc="40" dirty="0">
                <a:latin typeface="Verdana"/>
                <a:cs typeface="Verdana"/>
              </a:rPr>
              <a:t>L</a:t>
            </a:r>
            <a:r>
              <a:rPr sz="3000" spc="-459" dirty="0">
                <a:latin typeface="Verdana"/>
                <a:cs typeface="Verdana"/>
              </a:rPr>
              <a:t>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100" i="1" spc="-25" dirty="0">
                <a:latin typeface="Verdana"/>
                <a:cs typeface="Verdana"/>
              </a:rPr>
              <a:t>C</a:t>
            </a:r>
            <a:r>
              <a:rPr sz="3100" i="1" spc="-275" dirty="0">
                <a:latin typeface="Verdana"/>
                <a:cs typeface="Verdana"/>
              </a:rPr>
              <a:t>SS</a:t>
            </a:r>
            <a:r>
              <a:rPr sz="3000" spc="-450" dirty="0">
                <a:latin typeface="Verdana"/>
                <a:cs typeface="Verdana"/>
              </a:rPr>
              <a:t>,  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135" dirty="0">
                <a:latin typeface="Verdana"/>
                <a:cs typeface="Verdana"/>
              </a:rPr>
              <a:t>n</a:t>
            </a:r>
            <a:r>
              <a:rPr sz="3000" spc="160" dirty="0">
                <a:latin typeface="Verdana"/>
                <a:cs typeface="Verdana"/>
              </a:rPr>
              <a:t>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100" i="1" spc="90" dirty="0">
                <a:latin typeface="Verdana"/>
                <a:cs typeface="Verdana"/>
              </a:rPr>
              <a:t>J</a:t>
            </a:r>
            <a:r>
              <a:rPr sz="3100" i="1" spc="-275" dirty="0">
                <a:latin typeface="Verdana"/>
                <a:cs typeface="Verdana"/>
              </a:rPr>
              <a:t>S</a:t>
            </a:r>
            <a:r>
              <a:rPr sz="3000" spc="-459" dirty="0">
                <a:latin typeface="Verdana"/>
                <a:cs typeface="Verdana"/>
              </a:rPr>
              <a:t>.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5" dirty="0">
                <a:latin typeface="Verdana"/>
                <a:cs typeface="Verdana"/>
              </a:rPr>
              <a:t>E</a:t>
            </a:r>
            <a:r>
              <a:rPr sz="3000" spc="-175" dirty="0">
                <a:latin typeface="Verdana"/>
                <a:cs typeface="Verdana"/>
              </a:rPr>
              <a:t>x</a:t>
            </a:r>
            <a:r>
              <a:rPr sz="3000" spc="160" dirty="0">
                <a:latin typeface="Verdana"/>
                <a:cs typeface="Verdana"/>
              </a:rPr>
              <a:t>p</a:t>
            </a:r>
            <a:r>
              <a:rPr sz="3000" spc="-20" dirty="0">
                <a:latin typeface="Verdana"/>
                <a:cs typeface="Verdana"/>
              </a:rPr>
              <a:t>l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135" dirty="0">
                <a:latin typeface="Verdana"/>
                <a:cs typeface="Verdana"/>
              </a:rPr>
              <a:t>h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l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185" dirty="0">
                <a:latin typeface="Verdana"/>
                <a:cs typeface="Verdana"/>
              </a:rPr>
              <a:t>g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125" dirty="0">
                <a:latin typeface="Verdana"/>
                <a:cs typeface="Verdana"/>
              </a:rPr>
              <a:t>c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60" dirty="0">
                <a:latin typeface="Verdana"/>
                <a:cs typeface="Verdana"/>
              </a:rPr>
              <a:t>b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130" dirty="0">
                <a:latin typeface="Verdana"/>
                <a:cs typeface="Verdana"/>
              </a:rPr>
              <a:t>h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135" dirty="0">
                <a:latin typeface="Verdana"/>
                <a:cs typeface="Verdana"/>
              </a:rPr>
              <a:t>n</a:t>
            </a:r>
            <a:r>
              <a:rPr sz="3000" spc="114" dirty="0">
                <a:latin typeface="Verdana"/>
                <a:cs typeface="Verdana"/>
              </a:rPr>
              <a:t>d  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135" dirty="0">
                <a:latin typeface="Verdana"/>
                <a:cs typeface="Verdana"/>
              </a:rPr>
              <a:t>h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85" dirty="0">
                <a:latin typeface="Verdana"/>
                <a:cs typeface="Verdana"/>
              </a:rPr>
              <a:t>g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270" dirty="0">
                <a:latin typeface="Verdana"/>
                <a:cs typeface="Verdana"/>
              </a:rPr>
              <a:t>m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135" dirty="0">
                <a:latin typeface="Verdana"/>
                <a:cs typeface="Verdana"/>
              </a:rPr>
              <a:t>n</a:t>
            </a:r>
            <a:r>
              <a:rPr sz="3000" spc="160" dirty="0">
                <a:latin typeface="Verdana"/>
                <a:cs typeface="Verdana"/>
              </a:rPr>
              <a:t>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135" dirty="0">
                <a:latin typeface="Verdana"/>
                <a:cs typeface="Verdana"/>
              </a:rPr>
              <a:t>h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130" dirty="0">
                <a:latin typeface="Verdana"/>
                <a:cs typeface="Verdana"/>
              </a:rPr>
              <a:t>n</a:t>
            </a:r>
            <a:r>
              <a:rPr sz="3000" spc="-25" dirty="0">
                <a:latin typeface="Verdana"/>
                <a:cs typeface="Verdana"/>
              </a:rPr>
              <a:t>t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110" dirty="0">
                <a:latin typeface="Verdana"/>
                <a:cs typeface="Verdana"/>
              </a:rPr>
              <a:t>r</a:t>
            </a:r>
            <a:r>
              <a:rPr sz="3000" spc="-30" dirty="0">
                <a:latin typeface="Verdana"/>
                <a:cs typeface="Verdana"/>
              </a:rPr>
              <a:t>a</a:t>
            </a:r>
            <a:r>
              <a:rPr sz="3000" spc="140" dirty="0">
                <a:latin typeface="Verdana"/>
                <a:cs typeface="Verdana"/>
              </a:rPr>
              <a:t>c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-195" dirty="0">
                <a:latin typeface="Verdana"/>
                <a:cs typeface="Verdana"/>
              </a:rPr>
              <a:t>v</a:t>
            </a:r>
            <a:r>
              <a:rPr sz="3000" spc="15" dirty="0">
                <a:latin typeface="Verdana"/>
                <a:cs typeface="Verdana"/>
              </a:rPr>
              <a:t>e  </a:t>
            </a:r>
            <a:r>
              <a:rPr sz="3000" spc="120" dirty="0">
                <a:latin typeface="Verdana"/>
                <a:cs typeface="Verdana"/>
              </a:rPr>
              <a:t>u</a:t>
            </a:r>
            <a:r>
              <a:rPr sz="3000" spc="-100" dirty="0">
                <a:latin typeface="Verdana"/>
                <a:cs typeface="Verdana"/>
              </a:rPr>
              <a:t>s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80" dirty="0">
                <a:latin typeface="Verdana"/>
                <a:cs typeface="Verdana"/>
              </a:rPr>
              <a:t>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130" dirty="0">
                <a:latin typeface="Verdana"/>
                <a:cs typeface="Verdana"/>
              </a:rPr>
              <a:t>n</a:t>
            </a:r>
            <a:r>
              <a:rPr sz="3000" spc="-25" dirty="0">
                <a:latin typeface="Verdana"/>
                <a:cs typeface="Verdana"/>
              </a:rPr>
              <a:t>t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80" dirty="0">
                <a:latin typeface="Verdana"/>
                <a:cs typeface="Verdana"/>
              </a:rPr>
              <a:t>r</a:t>
            </a:r>
            <a:r>
              <a:rPr sz="3000" spc="-70" dirty="0">
                <a:latin typeface="Verdana"/>
                <a:cs typeface="Verdana"/>
              </a:rPr>
              <a:t>f</a:t>
            </a:r>
            <a:r>
              <a:rPr sz="3000" spc="-30" dirty="0">
                <a:latin typeface="Verdana"/>
                <a:cs typeface="Verdana"/>
              </a:rPr>
              <a:t>a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60" dirty="0">
                <a:latin typeface="Verdana"/>
                <a:cs typeface="Verdana"/>
              </a:rPr>
              <a:t>d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100" dirty="0">
                <a:latin typeface="Verdana"/>
                <a:cs typeface="Verdana"/>
              </a:rPr>
              <a:t>s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185" dirty="0">
                <a:latin typeface="Verdana"/>
                <a:cs typeface="Verdana"/>
              </a:rPr>
              <a:t>g</a:t>
            </a:r>
            <a:r>
              <a:rPr sz="3000" spc="130" dirty="0">
                <a:latin typeface="Verdana"/>
                <a:cs typeface="Verdana"/>
              </a:rPr>
              <a:t>n</a:t>
            </a:r>
            <a:r>
              <a:rPr sz="3000" spc="-459" dirty="0"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8027" y="1301885"/>
            <a:ext cx="551561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45" dirty="0">
                <a:latin typeface="Tahoma"/>
                <a:cs typeface="Tahoma"/>
              </a:rPr>
              <a:t>Rock-Paper-Scissors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81233"/>
            <a:ext cx="7775575" cy="114300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5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75345" y="0"/>
                </a:lnTo>
                <a:lnTo>
                  <a:pt x="7775345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67" y="1580617"/>
            <a:ext cx="7886698" cy="75723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7552" y="2694495"/>
            <a:ext cx="6462395" cy="27876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4"/>
              </a:spcBef>
            </a:pPr>
            <a:r>
              <a:rPr sz="3000" spc="165" dirty="0">
                <a:latin typeface="Verdana"/>
                <a:cs typeface="Verdana"/>
              </a:rPr>
              <a:t>D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-100" dirty="0">
                <a:latin typeface="Verdana"/>
                <a:cs typeface="Verdana"/>
              </a:rPr>
              <a:t>s</a:t>
            </a:r>
            <a:r>
              <a:rPr sz="3000" spc="95" dirty="0">
                <a:latin typeface="Verdana"/>
                <a:cs typeface="Verdana"/>
              </a:rPr>
              <a:t>c</a:t>
            </a:r>
            <a:r>
              <a:rPr sz="3000" spc="15" dirty="0">
                <a:latin typeface="Verdana"/>
                <a:cs typeface="Verdana"/>
              </a:rPr>
              <a:t>o</a:t>
            </a:r>
            <a:r>
              <a:rPr sz="3000" spc="-195" dirty="0">
                <a:latin typeface="Verdana"/>
                <a:cs typeface="Verdana"/>
              </a:rPr>
              <a:t>v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80" dirty="0">
                <a:latin typeface="Verdana"/>
                <a:cs typeface="Verdana"/>
              </a:rPr>
              <a:t>r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135" dirty="0">
                <a:latin typeface="Verdana"/>
                <a:cs typeface="Verdana"/>
              </a:rPr>
              <a:t>h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b="1" dirty="0">
                <a:latin typeface="Tahoma"/>
                <a:cs typeface="Tahoma"/>
              </a:rPr>
              <a:t>s</a:t>
            </a:r>
            <a:r>
              <a:rPr sz="3000" b="1" spc="25" dirty="0">
                <a:latin typeface="Tahoma"/>
                <a:cs typeface="Tahoma"/>
              </a:rPr>
              <a:t>t</a:t>
            </a:r>
            <a:r>
              <a:rPr sz="3000" b="1" spc="-70" dirty="0">
                <a:latin typeface="Tahoma"/>
                <a:cs typeface="Tahoma"/>
              </a:rPr>
              <a:t>r</a:t>
            </a:r>
            <a:r>
              <a:rPr sz="3000" b="1" spc="25" dirty="0">
                <a:latin typeface="Tahoma"/>
                <a:cs typeface="Tahoma"/>
              </a:rPr>
              <a:t>a</a:t>
            </a:r>
            <a:r>
              <a:rPr sz="3000" b="1" spc="-30" dirty="0">
                <a:latin typeface="Tahoma"/>
                <a:cs typeface="Tahoma"/>
              </a:rPr>
              <a:t>t</a:t>
            </a:r>
            <a:r>
              <a:rPr sz="3000" b="1" spc="80" dirty="0">
                <a:latin typeface="Tahoma"/>
                <a:cs typeface="Tahoma"/>
              </a:rPr>
              <a:t>e</a:t>
            </a:r>
            <a:r>
              <a:rPr sz="3000" b="1" spc="190" dirty="0">
                <a:latin typeface="Tahoma"/>
                <a:cs typeface="Tahoma"/>
              </a:rPr>
              <a:t>g</a:t>
            </a:r>
            <a:r>
              <a:rPr sz="3000" b="1" spc="-40" dirty="0">
                <a:latin typeface="Tahoma"/>
                <a:cs typeface="Tahoma"/>
              </a:rPr>
              <a:t>i</a:t>
            </a:r>
            <a:r>
              <a:rPr sz="3000" b="1" spc="80" dirty="0">
                <a:latin typeface="Tahoma"/>
                <a:cs typeface="Tahoma"/>
              </a:rPr>
              <a:t>e</a:t>
            </a:r>
            <a:r>
              <a:rPr sz="3000" b="1" dirty="0">
                <a:latin typeface="Tahoma"/>
                <a:cs typeface="Tahoma"/>
              </a:rPr>
              <a:t>s</a:t>
            </a:r>
            <a:r>
              <a:rPr sz="3000" b="1" spc="-95" dirty="0">
                <a:latin typeface="Tahoma"/>
                <a:cs typeface="Tahoma"/>
              </a:rPr>
              <a:t> 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135" dirty="0">
                <a:latin typeface="Verdana"/>
                <a:cs typeface="Verdana"/>
              </a:rPr>
              <a:t>n</a:t>
            </a:r>
            <a:r>
              <a:rPr sz="3000" spc="114" dirty="0">
                <a:latin typeface="Verdana"/>
                <a:cs typeface="Verdana"/>
              </a:rPr>
              <a:t>d  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265" dirty="0">
                <a:latin typeface="Verdana"/>
                <a:cs typeface="Verdana"/>
              </a:rPr>
              <a:t>m</a:t>
            </a:r>
            <a:r>
              <a:rPr sz="3000" spc="160" dirty="0">
                <a:latin typeface="Verdana"/>
                <a:cs typeface="Verdana"/>
              </a:rPr>
              <a:t>p</a:t>
            </a:r>
            <a:r>
              <a:rPr sz="3000" spc="-20" dirty="0">
                <a:latin typeface="Verdana"/>
                <a:cs typeface="Verdana"/>
              </a:rPr>
              <a:t>l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270" dirty="0">
                <a:latin typeface="Verdana"/>
                <a:cs typeface="Verdana"/>
              </a:rPr>
              <a:t>m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130" dirty="0">
                <a:latin typeface="Verdana"/>
                <a:cs typeface="Verdana"/>
              </a:rPr>
              <a:t>n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130" dirty="0">
                <a:latin typeface="Verdana"/>
                <a:cs typeface="Verdana"/>
              </a:rPr>
              <a:t>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40" dirty="0">
                <a:latin typeface="Verdana"/>
                <a:cs typeface="Verdana"/>
              </a:rPr>
              <a:t>f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135" dirty="0">
                <a:latin typeface="Verdana"/>
                <a:cs typeface="Verdana"/>
              </a:rPr>
              <a:t>h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00" dirty="0">
                <a:latin typeface="Verdana"/>
                <a:cs typeface="Verdana"/>
              </a:rPr>
              <a:t>c</a:t>
            </a:r>
            <a:r>
              <a:rPr sz="3000" spc="-20" dirty="0">
                <a:latin typeface="Verdana"/>
                <a:cs typeface="Verdana"/>
              </a:rPr>
              <a:t>l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-100" dirty="0">
                <a:latin typeface="Verdana"/>
                <a:cs typeface="Verdana"/>
              </a:rPr>
              <a:t>ss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125" dirty="0">
                <a:latin typeface="Verdana"/>
                <a:cs typeface="Verdana"/>
              </a:rPr>
              <a:t>c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175" dirty="0">
                <a:latin typeface="Verdana"/>
                <a:cs typeface="Verdana"/>
              </a:rPr>
              <a:t>T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100" dirty="0">
                <a:latin typeface="Verdana"/>
                <a:cs typeface="Verdana"/>
              </a:rPr>
              <a:t>c</a:t>
            </a:r>
            <a:r>
              <a:rPr sz="3000" spc="-185" dirty="0">
                <a:latin typeface="Verdana"/>
                <a:cs typeface="Verdana"/>
              </a:rPr>
              <a:t>-  </a:t>
            </a:r>
            <a:r>
              <a:rPr sz="3000" spc="-220" dirty="0">
                <a:latin typeface="Verdana"/>
                <a:cs typeface="Verdana"/>
              </a:rPr>
              <a:t>T</a:t>
            </a:r>
            <a:r>
              <a:rPr sz="3000" spc="-30" dirty="0">
                <a:latin typeface="Verdana"/>
                <a:cs typeface="Verdana"/>
              </a:rPr>
              <a:t>a</a:t>
            </a:r>
            <a:r>
              <a:rPr sz="3000" spc="100" dirty="0">
                <a:latin typeface="Verdana"/>
                <a:cs typeface="Verdana"/>
              </a:rPr>
              <a:t>c</a:t>
            </a:r>
            <a:r>
              <a:rPr sz="3000" spc="-320" dirty="0">
                <a:latin typeface="Verdana"/>
                <a:cs typeface="Verdana"/>
              </a:rPr>
              <a:t>-</a:t>
            </a:r>
            <a:r>
              <a:rPr sz="3000" spc="-295" dirty="0">
                <a:latin typeface="Verdana"/>
                <a:cs typeface="Verdana"/>
              </a:rPr>
              <a:t>T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85" dirty="0">
                <a:latin typeface="Verdana"/>
                <a:cs typeface="Verdana"/>
              </a:rPr>
              <a:t>g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270" dirty="0">
                <a:latin typeface="Verdana"/>
                <a:cs typeface="Verdana"/>
              </a:rPr>
              <a:t>m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20" dirty="0">
                <a:latin typeface="Verdana"/>
                <a:cs typeface="Verdana"/>
              </a:rPr>
              <a:t>u</a:t>
            </a:r>
            <a:r>
              <a:rPr sz="3000" spc="-100" dirty="0">
                <a:latin typeface="Verdana"/>
                <a:cs typeface="Verdana"/>
              </a:rPr>
              <a:t>s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135" dirty="0">
                <a:latin typeface="Verdana"/>
                <a:cs typeface="Verdana"/>
              </a:rPr>
              <a:t>n</a:t>
            </a:r>
            <a:r>
              <a:rPr sz="3000" spc="185" dirty="0">
                <a:latin typeface="Verdana"/>
                <a:cs typeface="Verdana"/>
              </a:rPr>
              <a:t>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100" i="1" spc="105" dirty="0">
                <a:latin typeface="Verdana"/>
                <a:cs typeface="Verdana"/>
              </a:rPr>
              <a:t>H</a:t>
            </a:r>
            <a:r>
              <a:rPr sz="3100" i="1" spc="-190" dirty="0">
                <a:latin typeface="Verdana"/>
                <a:cs typeface="Verdana"/>
              </a:rPr>
              <a:t>T</a:t>
            </a:r>
            <a:r>
              <a:rPr sz="3100" i="1" spc="250" dirty="0">
                <a:latin typeface="Verdana"/>
                <a:cs typeface="Verdana"/>
              </a:rPr>
              <a:t>M</a:t>
            </a:r>
            <a:r>
              <a:rPr sz="3100" i="1" spc="40" dirty="0">
                <a:latin typeface="Verdana"/>
                <a:cs typeface="Verdana"/>
              </a:rPr>
              <a:t>L</a:t>
            </a:r>
            <a:r>
              <a:rPr sz="3000" spc="-459" dirty="0">
                <a:latin typeface="Verdana"/>
                <a:cs typeface="Verdana"/>
              </a:rPr>
              <a:t>,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100" i="1" spc="-25" dirty="0">
                <a:latin typeface="Verdana"/>
                <a:cs typeface="Verdana"/>
              </a:rPr>
              <a:t>C</a:t>
            </a:r>
            <a:r>
              <a:rPr sz="3100" i="1" spc="-275" dirty="0">
                <a:latin typeface="Verdana"/>
                <a:cs typeface="Verdana"/>
              </a:rPr>
              <a:t>SS</a:t>
            </a:r>
            <a:r>
              <a:rPr sz="3000" spc="-450" dirty="0">
                <a:latin typeface="Verdana"/>
                <a:cs typeface="Verdana"/>
              </a:rPr>
              <a:t>,  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135" dirty="0">
                <a:latin typeface="Verdana"/>
                <a:cs typeface="Verdana"/>
              </a:rPr>
              <a:t>n</a:t>
            </a:r>
            <a:r>
              <a:rPr sz="3000" spc="160" dirty="0">
                <a:latin typeface="Verdana"/>
                <a:cs typeface="Verdana"/>
              </a:rPr>
              <a:t>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100" i="1" spc="90" dirty="0">
                <a:latin typeface="Verdana"/>
                <a:cs typeface="Verdana"/>
              </a:rPr>
              <a:t>J</a:t>
            </a:r>
            <a:r>
              <a:rPr sz="3100" i="1" spc="-275" dirty="0">
                <a:latin typeface="Verdana"/>
                <a:cs typeface="Verdana"/>
              </a:rPr>
              <a:t>S</a:t>
            </a:r>
            <a:r>
              <a:rPr sz="3000" spc="-459" dirty="0">
                <a:latin typeface="Verdana"/>
                <a:cs typeface="Verdana"/>
              </a:rPr>
              <a:t>.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65" dirty="0">
                <a:latin typeface="Verdana"/>
                <a:cs typeface="Verdana"/>
              </a:rPr>
              <a:t>D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-195" dirty="0">
                <a:latin typeface="Verdana"/>
                <a:cs typeface="Verdana"/>
              </a:rPr>
              <a:t>v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130" dirty="0">
                <a:latin typeface="Verdana"/>
                <a:cs typeface="Verdana"/>
              </a:rPr>
              <a:t>n</a:t>
            </a:r>
            <a:r>
              <a:rPr sz="3000" spc="-25" dirty="0">
                <a:latin typeface="Verdana"/>
                <a:cs typeface="Verdana"/>
              </a:rPr>
              <a:t>t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135" dirty="0">
                <a:latin typeface="Verdana"/>
                <a:cs typeface="Verdana"/>
              </a:rPr>
              <a:t>h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85" dirty="0">
                <a:latin typeface="Verdana"/>
                <a:cs typeface="Verdana"/>
              </a:rPr>
              <a:t>g</a:t>
            </a:r>
            <a:r>
              <a:rPr sz="3000" spc="-105" dirty="0">
                <a:latin typeface="Verdana"/>
                <a:cs typeface="Verdana"/>
              </a:rPr>
              <a:t>r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160" dirty="0">
                <a:latin typeface="Verdana"/>
                <a:cs typeface="Verdana"/>
              </a:rPr>
              <a:t>d</a:t>
            </a:r>
            <a:r>
              <a:rPr sz="3000" spc="-220" dirty="0">
                <a:latin typeface="Verdana"/>
                <a:cs typeface="Verdana"/>
              </a:rPr>
              <a:t>-</a:t>
            </a:r>
            <a:r>
              <a:rPr sz="3000" spc="150" dirty="0">
                <a:latin typeface="Verdana"/>
                <a:cs typeface="Verdana"/>
              </a:rPr>
              <a:t>b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-100" dirty="0">
                <a:latin typeface="Verdana"/>
                <a:cs typeface="Verdana"/>
              </a:rPr>
              <a:t>s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114" dirty="0">
                <a:latin typeface="Verdana"/>
                <a:cs typeface="Verdana"/>
              </a:rPr>
              <a:t>d  </a:t>
            </a:r>
            <a:r>
              <a:rPr sz="3000" spc="185" dirty="0">
                <a:latin typeface="Verdana"/>
                <a:cs typeface="Verdana"/>
              </a:rPr>
              <a:t>g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270" dirty="0">
                <a:latin typeface="Verdana"/>
                <a:cs typeface="Verdana"/>
              </a:rPr>
              <a:t>m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l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185" dirty="0">
                <a:latin typeface="Verdana"/>
                <a:cs typeface="Verdana"/>
              </a:rPr>
              <a:t>g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125" dirty="0">
                <a:latin typeface="Verdana"/>
                <a:cs typeface="Verdana"/>
              </a:rPr>
              <a:t>c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135" dirty="0">
                <a:latin typeface="Verdana"/>
                <a:cs typeface="Verdana"/>
              </a:rPr>
              <a:t>n</a:t>
            </a:r>
            <a:r>
              <a:rPr sz="3000" spc="160" dirty="0">
                <a:latin typeface="Verdana"/>
                <a:cs typeface="Verdana"/>
              </a:rPr>
              <a:t>d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t</a:t>
            </a:r>
            <a:r>
              <a:rPr sz="3000" spc="135" dirty="0">
                <a:latin typeface="Verdana"/>
                <a:cs typeface="Verdana"/>
              </a:rPr>
              <a:t>h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60" dirty="0">
                <a:latin typeface="Verdana"/>
                <a:cs typeface="Verdana"/>
              </a:rPr>
              <a:t>d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100" dirty="0">
                <a:latin typeface="Verdana"/>
                <a:cs typeface="Verdana"/>
              </a:rPr>
              <a:t>s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185" dirty="0">
                <a:latin typeface="Verdana"/>
                <a:cs typeface="Verdana"/>
              </a:rPr>
              <a:t>g</a:t>
            </a:r>
            <a:r>
              <a:rPr sz="3000" spc="130" dirty="0">
                <a:latin typeface="Verdana"/>
                <a:cs typeface="Verdana"/>
              </a:rPr>
              <a:t>n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o</a:t>
            </a:r>
            <a:r>
              <a:rPr sz="3000" spc="-40" dirty="0">
                <a:latin typeface="Verdana"/>
                <a:cs typeface="Verdana"/>
              </a:rPr>
              <a:t>f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90" dirty="0">
                <a:latin typeface="Verdana"/>
                <a:cs typeface="Verdana"/>
              </a:rPr>
              <a:t>n  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135" dirty="0">
                <a:latin typeface="Verdana"/>
                <a:cs typeface="Verdana"/>
              </a:rPr>
              <a:t>n</a:t>
            </a:r>
            <a:r>
              <a:rPr sz="3000" spc="185" dirty="0">
                <a:latin typeface="Verdana"/>
                <a:cs typeface="Verdana"/>
              </a:rPr>
              <a:t>g</a:t>
            </a:r>
            <a:r>
              <a:rPr sz="3000" spc="-30" dirty="0">
                <a:latin typeface="Verdana"/>
                <a:cs typeface="Verdana"/>
              </a:rPr>
              <a:t>a</a:t>
            </a:r>
            <a:r>
              <a:rPr sz="3000" spc="185" dirty="0">
                <a:latin typeface="Verdana"/>
                <a:cs typeface="Verdana"/>
              </a:rPr>
              <a:t>g</a:t>
            </a:r>
            <a:r>
              <a:rPr sz="3000" spc="-20" dirty="0">
                <a:latin typeface="Verdana"/>
                <a:cs typeface="Verdana"/>
              </a:rPr>
              <a:t>i</a:t>
            </a:r>
            <a:r>
              <a:rPr sz="3000" spc="135" dirty="0">
                <a:latin typeface="Verdana"/>
                <a:cs typeface="Verdana"/>
              </a:rPr>
              <a:t>n</a:t>
            </a:r>
            <a:r>
              <a:rPr sz="3000" spc="185" dirty="0">
                <a:latin typeface="Verdana"/>
                <a:cs typeface="Verdana"/>
              </a:rPr>
              <a:t>g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85" dirty="0">
                <a:latin typeface="Verdana"/>
                <a:cs typeface="Verdana"/>
              </a:rPr>
              <a:t>g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270" dirty="0">
                <a:latin typeface="Verdana"/>
                <a:cs typeface="Verdana"/>
              </a:rPr>
              <a:t>m</a:t>
            </a:r>
            <a:r>
              <a:rPr sz="3000" spc="20" dirty="0">
                <a:latin typeface="Verdana"/>
                <a:cs typeface="Verdana"/>
              </a:rPr>
              <a:t>e</a:t>
            </a:r>
            <a:r>
              <a:rPr sz="3000" spc="-270" dirty="0">
                <a:latin typeface="Verdana"/>
                <a:cs typeface="Verdana"/>
              </a:rPr>
              <a:t> </a:t>
            </a:r>
            <a:r>
              <a:rPr sz="3000" spc="160" dirty="0">
                <a:latin typeface="Verdana"/>
                <a:cs typeface="Verdana"/>
              </a:rPr>
              <a:t>b</a:t>
            </a:r>
            <a:r>
              <a:rPr sz="3000" spc="50" dirty="0">
                <a:latin typeface="Verdana"/>
                <a:cs typeface="Verdana"/>
              </a:rPr>
              <a:t>o</a:t>
            </a:r>
            <a:r>
              <a:rPr sz="3000" spc="-35" dirty="0">
                <a:latin typeface="Verdana"/>
                <a:cs typeface="Verdana"/>
              </a:rPr>
              <a:t>a</a:t>
            </a:r>
            <a:r>
              <a:rPr sz="3000" spc="-120" dirty="0">
                <a:latin typeface="Verdana"/>
                <a:cs typeface="Verdana"/>
              </a:rPr>
              <a:t>r</a:t>
            </a:r>
            <a:r>
              <a:rPr sz="3000" spc="160" dirty="0">
                <a:latin typeface="Verdana"/>
                <a:cs typeface="Verdana"/>
              </a:rPr>
              <a:t>d</a:t>
            </a:r>
            <a:r>
              <a:rPr sz="3000" spc="-459" dirty="0"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8027" y="1301885"/>
            <a:ext cx="302196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-45" dirty="0">
                <a:latin typeface="Tahoma"/>
                <a:cs typeface="Tahoma"/>
              </a:rPr>
              <a:t>Tic-Tac-Toe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81233"/>
            <a:ext cx="7775575" cy="114300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5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75345" y="0"/>
                </a:lnTo>
                <a:lnTo>
                  <a:pt x="7775345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63"/>
            <a:ext cx="18281650" cy="10285095"/>
            <a:chOff x="0" y="2163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63"/>
              <a:ext cx="9953624" cy="102848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2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0" y="0"/>
                  </a:moveTo>
                  <a:lnTo>
                    <a:pt x="8424455" y="0"/>
                  </a:lnTo>
                  <a:lnTo>
                    <a:pt x="8424455" y="10279636"/>
                  </a:lnTo>
                  <a:lnTo>
                    <a:pt x="0" y="10279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55230" y="3702567"/>
            <a:ext cx="6356985" cy="27876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4"/>
              </a:spcBef>
            </a:pPr>
            <a:r>
              <a:rPr sz="3000" spc="18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spc="1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00" spc="-19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b="1" spc="-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b="1" spc="-8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000" b="1" spc="-1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b="1" spc="-16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3000" b="1" spc="-1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b="1" spc="-7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b="1" spc="-2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000" b="1" spc="-1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b="1" spc="-2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000" b="1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114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spc="130" dirty="0">
                <a:solidFill>
                  <a:srgbClr val="FFFFFF"/>
                </a:solidFill>
                <a:latin typeface="Verdana"/>
                <a:cs typeface="Verdana"/>
              </a:rPr>
              <a:t>hn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000" spc="16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3000" spc="1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0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spc="-1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1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1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000" spc="2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000" spc="16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7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000" spc="1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10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2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000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1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i="1" spc="10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100" i="1" spc="-1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100" i="1" spc="2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100" i="1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000" spc="-459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i="1" spc="-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100" i="1" spc="-275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3000" spc="-45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1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00" i="1" spc="9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3100" i="1" spc="-2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000" spc="-459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17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3000" spc="1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00" spc="-1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00" spc="1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00" spc="-40" dirty="0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sz="3000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1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00" spc="2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1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000" spc="2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000" spc="16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1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000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7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000" spc="1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1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00" spc="1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7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0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000" spc="1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10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000" spc="1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1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000" spc="-459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4630" y="2126198"/>
            <a:ext cx="579183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-130" dirty="0">
                <a:solidFill>
                  <a:srgbClr val="FFFFFF"/>
                </a:solidFill>
              </a:rPr>
              <a:t>N</a:t>
            </a:r>
            <a:r>
              <a:rPr sz="4100" spc="-114" dirty="0">
                <a:solidFill>
                  <a:srgbClr val="FFFFFF"/>
                </a:solidFill>
              </a:rPr>
              <a:t>u</a:t>
            </a:r>
            <a:r>
              <a:rPr sz="4100" spc="5" dirty="0">
                <a:solidFill>
                  <a:srgbClr val="FFFFFF"/>
                </a:solidFill>
              </a:rPr>
              <a:t>m</a:t>
            </a:r>
            <a:r>
              <a:rPr sz="4100" spc="-40" dirty="0">
                <a:solidFill>
                  <a:srgbClr val="FFFFFF"/>
                </a:solidFill>
              </a:rPr>
              <a:t>b</a:t>
            </a:r>
            <a:r>
              <a:rPr sz="4100" spc="-160" dirty="0">
                <a:solidFill>
                  <a:srgbClr val="FFFFFF"/>
                </a:solidFill>
              </a:rPr>
              <a:t>e</a:t>
            </a:r>
            <a:r>
              <a:rPr sz="4100" spc="-305" dirty="0">
                <a:solidFill>
                  <a:srgbClr val="FFFFFF"/>
                </a:solidFill>
              </a:rPr>
              <a:t>r</a:t>
            </a:r>
            <a:r>
              <a:rPr sz="4100" spc="-265" dirty="0">
                <a:solidFill>
                  <a:srgbClr val="FFFFFF"/>
                </a:solidFill>
              </a:rPr>
              <a:t> </a:t>
            </a:r>
            <a:r>
              <a:rPr sz="4100" spc="-140" dirty="0">
                <a:solidFill>
                  <a:srgbClr val="FFFFFF"/>
                </a:solidFill>
              </a:rPr>
              <a:t>G</a:t>
            </a:r>
            <a:r>
              <a:rPr sz="4100" spc="-114" dirty="0">
                <a:solidFill>
                  <a:srgbClr val="FFFFFF"/>
                </a:solidFill>
              </a:rPr>
              <a:t>u</a:t>
            </a:r>
            <a:r>
              <a:rPr sz="4100" spc="-160" dirty="0">
                <a:solidFill>
                  <a:srgbClr val="FFFFFF"/>
                </a:solidFill>
              </a:rPr>
              <a:t>e</a:t>
            </a:r>
            <a:r>
              <a:rPr sz="4100" spc="-310" dirty="0">
                <a:solidFill>
                  <a:srgbClr val="FFFFFF"/>
                </a:solidFill>
              </a:rPr>
              <a:t>s</a:t>
            </a:r>
            <a:r>
              <a:rPr sz="4100" spc="-305" dirty="0">
                <a:solidFill>
                  <a:srgbClr val="FFFFFF"/>
                </a:solidFill>
              </a:rPr>
              <a:t>s</a:t>
            </a:r>
            <a:r>
              <a:rPr sz="4100" spc="-265" dirty="0">
                <a:solidFill>
                  <a:srgbClr val="FFFFFF"/>
                </a:solidFill>
              </a:rPr>
              <a:t> </a:t>
            </a:r>
            <a:r>
              <a:rPr sz="4100" spc="-140" dirty="0">
                <a:solidFill>
                  <a:srgbClr val="FFFFFF"/>
                </a:solidFill>
              </a:rPr>
              <a:t>G</a:t>
            </a:r>
            <a:r>
              <a:rPr sz="4100" spc="-240" dirty="0">
                <a:solidFill>
                  <a:srgbClr val="FFFFFF"/>
                </a:solidFill>
              </a:rPr>
              <a:t>a</a:t>
            </a:r>
            <a:r>
              <a:rPr sz="4100" spc="30" dirty="0">
                <a:solidFill>
                  <a:srgbClr val="FFFFFF"/>
                </a:solidFill>
              </a:rPr>
              <a:t>m</a:t>
            </a:r>
            <a:r>
              <a:rPr sz="4100" spc="-155" dirty="0">
                <a:solidFill>
                  <a:srgbClr val="FFFFFF"/>
                </a:solidFill>
              </a:rPr>
              <a:t>e</a:t>
            </a:r>
            <a:endParaRPr sz="4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/>
          <p:nvPr/>
        </p:nvSpPr>
        <p:spPr>
          <a:xfrm>
            <a:off x="0" y="981233"/>
            <a:ext cx="7775575" cy="114300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5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75345" y="0"/>
                </a:lnTo>
                <a:lnTo>
                  <a:pt x="7775345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63550" y="1568450"/>
            <a:ext cx="77769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spc="10" dirty="0" smtClean="0">
                <a:latin typeface="撧餻摲"/>
              </a:rPr>
              <a:t>IMPLEMENTING </a:t>
            </a:r>
            <a:r>
              <a:rPr lang="en-US" sz="3200" b="1" spc="15" dirty="0" smtClean="0">
                <a:latin typeface="撧餻摲"/>
              </a:rPr>
              <a:t> </a:t>
            </a:r>
            <a:r>
              <a:rPr lang="en-US" sz="3200" b="1" spc="60" dirty="0" smtClean="0">
                <a:latin typeface="撧餻摲"/>
              </a:rPr>
              <a:t>GAMES </a:t>
            </a:r>
            <a:r>
              <a:rPr lang="en-US" sz="3200" b="1" spc="-65" dirty="0" smtClean="0">
                <a:latin typeface="撧餻摲"/>
              </a:rPr>
              <a:t>IN</a:t>
            </a:r>
            <a:r>
              <a:rPr lang="en-US" sz="3200" b="1" spc="-15" dirty="0" smtClean="0">
                <a:latin typeface="撧餻摲"/>
              </a:rPr>
              <a:t> </a:t>
            </a:r>
            <a:r>
              <a:rPr lang="en-US" sz="3200" b="1" spc="35" dirty="0" smtClean="0">
                <a:latin typeface="撧餻摲"/>
              </a:rPr>
              <a:t>HT</a:t>
            </a:r>
            <a:r>
              <a:rPr lang="en-US" sz="3200" b="1" spc="45" dirty="0" smtClean="0">
                <a:latin typeface="撧餻摲"/>
              </a:rPr>
              <a:t>M</a:t>
            </a:r>
            <a:r>
              <a:rPr lang="en-US" sz="3200" b="1" spc="50" dirty="0" smtClean="0">
                <a:latin typeface="撧餻摲"/>
              </a:rPr>
              <a:t>L</a:t>
            </a:r>
            <a:r>
              <a:rPr lang="en-US" sz="3200" b="1" spc="-229" dirty="0" smtClean="0">
                <a:latin typeface="撧餻摲"/>
              </a:rPr>
              <a:t>/</a:t>
            </a:r>
            <a:r>
              <a:rPr lang="en-US" sz="3200" b="1" spc="60" dirty="0" smtClean="0">
                <a:latin typeface="撧餻摲"/>
              </a:rPr>
              <a:t>C</a:t>
            </a:r>
            <a:r>
              <a:rPr lang="en-US" sz="3200" b="1" spc="5" dirty="0" smtClean="0">
                <a:latin typeface="撧餻摲"/>
              </a:rPr>
              <a:t>SS</a:t>
            </a:r>
            <a:endParaRPr lang="en-US" sz="3200" b="1" dirty="0">
              <a:latin typeface="撧餻摲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950" y="3473450"/>
            <a:ext cx="807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撧餻摲"/>
              </a:rPr>
              <a:t>In this HTML project, the code defines a webpage titled "Game Nexus" that features a responsive and stylish layout. The page includes a fixed header with the title, "Game Nexus," and three game containers each containing a button linking to different game pages. The games include Rock, Paper, Scissors, Tic </a:t>
            </a:r>
            <a:r>
              <a:rPr lang="en-US" sz="3600" dirty="0" err="1">
                <a:latin typeface="撧餻摲"/>
              </a:rPr>
              <a:t>Tac</a:t>
            </a:r>
            <a:r>
              <a:rPr lang="en-US" sz="3600" dirty="0">
                <a:latin typeface="撧餻摲"/>
              </a:rPr>
              <a:t> Toe, and a Number Guess Game.</a:t>
            </a:r>
          </a:p>
        </p:txBody>
      </p:sp>
      <p:pic>
        <p:nvPicPr>
          <p:cNvPr id="10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5150" y="2330450"/>
            <a:ext cx="8458200" cy="731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/>
          <p:cNvSpPr/>
          <p:nvPr/>
        </p:nvSpPr>
        <p:spPr>
          <a:xfrm>
            <a:off x="0" y="981233"/>
            <a:ext cx="7775575" cy="114300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5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75345" y="0"/>
                </a:lnTo>
                <a:lnTo>
                  <a:pt x="7775345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63550" y="1568450"/>
            <a:ext cx="52209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spc="20" dirty="0" smtClean="0">
                <a:latin typeface="撧餻摲"/>
              </a:rPr>
              <a:t>Use Of Java Script</a:t>
            </a:r>
            <a:endParaRPr lang="en-US" sz="4400" b="1" dirty="0">
              <a:latin typeface="撧餻摲"/>
            </a:endParaRPr>
          </a:p>
        </p:txBody>
      </p:sp>
      <p:pic>
        <p:nvPicPr>
          <p:cNvPr id="6" name="Picture 5" descr="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550" y="2635250"/>
            <a:ext cx="9046065" cy="556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1150" y="2882285"/>
            <a:ext cx="6781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撧餻摲"/>
              </a:rPr>
              <a:t>JavaScript is employed in this project to enhance user interactivity and functionality. It enables dynamic features such as button hover effects, providing a visually appealing experience. Additionally, JavaScript facilitates smooth navigation between game pages through the use of anchor tags, ensuring a seamless transition for users. </a:t>
            </a:r>
            <a:endParaRPr lang="en-US" sz="3200" dirty="0">
              <a:latin typeface="撧餻摲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943" y="1579712"/>
            <a:ext cx="7886699" cy="75723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83368" y="2692762"/>
            <a:ext cx="6391910" cy="44467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spcBef>
                <a:spcPts val="115"/>
              </a:spcBef>
            </a:pPr>
            <a:r>
              <a:rPr lang="en-US" sz="3200" dirty="0">
                <a:latin typeface="撧餻摲"/>
              </a:rPr>
              <a:t>Game Nexus, crafted with HTML, CSS, and JavaScript, delivers a seamless and engaging gaming platform. Featuring classics like Rock, Paper, Scissors and Tic </a:t>
            </a:r>
            <a:r>
              <a:rPr lang="en-US" sz="3200" dirty="0" err="1">
                <a:latin typeface="撧餻摲"/>
              </a:rPr>
              <a:t>Tac</a:t>
            </a:r>
            <a:r>
              <a:rPr lang="en-US" sz="3200" dirty="0">
                <a:latin typeface="撧餻摲"/>
              </a:rPr>
              <a:t> Toe, it combines sleek design with dynamic interactivity. Explore and enjoy the games, showcasing the power of web technologies.</a:t>
            </a:r>
            <a:endParaRPr sz="3000">
              <a:latin typeface="撧餻摲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83368" y="1301255"/>
            <a:ext cx="302831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-50" dirty="0"/>
              <a:t>C</a:t>
            </a:r>
            <a:r>
              <a:rPr sz="4100" spc="-155" dirty="0"/>
              <a:t>o</a:t>
            </a:r>
            <a:r>
              <a:rPr sz="4100" spc="-75" dirty="0"/>
              <a:t>n</a:t>
            </a:r>
            <a:r>
              <a:rPr sz="4100" spc="-40" dirty="0"/>
              <a:t>c</a:t>
            </a:r>
            <a:r>
              <a:rPr sz="4100" spc="-215" dirty="0"/>
              <a:t>l</a:t>
            </a:r>
            <a:r>
              <a:rPr sz="4100" spc="-114" dirty="0"/>
              <a:t>u</a:t>
            </a:r>
            <a:r>
              <a:rPr sz="4100" spc="-310" dirty="0"/>
              <a:t>s</a:t>
            </a:r>
            <a:r>
              <a:rPr sz="4100" spc="-215" dirty="0"/>
              <a:t>i</a:t>
            </a:r>
            <a:r>
              <a:rPr sz="4100" spc="-155" dirty="0"/>
              <a:t>o</a:t>
            </a:r>
            <a:r>
              <a:rPr sz="4100" spc="-95" dirty="0"/>
              <a:t>n</a:t>
            </a:r>
            <a:endParaRPr sz="4100"/>
          </a:p>
        </p:txBody>
      </p:sp>
      <p:sp>
        <p:nvSpPr>
          <p:cNvPr id="5" name="object 5"/>
          <p:cNvSpPr/>
          <p:nvPr/>
        </p:nvSpPr>
        <p:spPr>
          <a:xfrm>
            <a:off x="10638918" y="964006"/>
            <a:ext cx="7649209" cy="114300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0"/>
                </a:moveTo>
                <a:lnTo>
                  <a:pt x="7649081" y="0"/>
                </a:lnTo>
                <a:lnTo>
                  <a:pt x="7649081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9961" y="1136988"/>
            <a:ext cx="6120776" cy="2212784"/>
          </a:xfrm>
          <a:prstGeom prst="rect">
            <a:avLst/>
          </a:prstGeom>
        </p:spPr>
        <p:txBody>
          <a:bodyPr vert="horz" wrap="square" lIns="0" tIns="76644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34"/>
              </a:spcBef>
            </a:pPr>
            <a:r>
              <a:rPr spc="-590"/>
              <a:t>Thanks</a:t>
            </a:r>
            <a:r>
              <a:rPr spc="-590" smtClean="0"/>
              <a:t>!</a:t>
            </a:r>
            <a:endParaRPr spc="-590" dirty="0"/>
          </a:p>
        </p:txBody>
      </p:sp>
      <p:sp>
        <p:nvSpPr>
          <p:cNvPr id="4" name="object 4"/>
          <p:cNvSpPr/>
          <p:nvPr/>
        </p:nvSpPr>
        <p:spPr>
          <a:xfrm>
            <a:off x="0" y="981254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7768590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68590" y="0"/>
                </a:lnTo>
                <a:lnTo>
                  <a:pt x="776859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19409" y="9191442"/>
            <a:ext cx="7768590" cy="114300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7768590" y="0"/>
                </a:lnTo>
                <a:lnTo>
                  <a:pt x="7768590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4027150" y="5378450"/>
            <a:ext cx="5791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撧餻摲"/>
              </a:rPr>
              <a:t>Done BY:</a:t>
            </a:r>
          </a:p>
          <a:p>
            <a:endParaRPr lang="en-US" sz="4400" b="1" dirty="0">
              <a:latin typeface="撧餻摲"/>
            </a:endParaRPr>
          </a:p>
          <a:p>
            <a:r>
              <a:rPr lang="en-US" sz="4400" b="1" dirty="0" smtClean="0">
                <a:latin typeface="撧餻摲"/>
              </a:rPr>
              <a:t>21124-cs-063</a:t>
            </a:r>
          </a:p>
          <a:p>
            <a:r>
              <a:rPr lang="en-US" sz="4400" b="1" dirty="0" smtClean="0">
                <a:latin typeface="撧餻摲"/>
              </a:rPr>
              <a:t>21124-cs-086</a:t>
            </a:r>
          </a:p>
          <a:p>
            <a:r>
              <a:rPr lang="en-US" sz="4400" b="1" dirty="0" smtClean="0">
                <a:latin typeface="撧餻摲"/>
              </a:rPr>
              <a:t>21124-cs-117</a:t>
            </a:r>
            <a:endParaRPr lang="en-US" sz="4400" b="1" dirty="0">
              <a:latin typeface="撧餻摲"/>
            </a:endParaRPr>
          </a:p>
          <a:p>
            <a:endParaRPr lang="en-US" sz="4400" b="1" dirty="0">
              <a:latin typeface="撧餻摲"/>
            </a:endParaRPr>
          </a:p>
        </p:txBody>
      </p:sp>
    </p:spTree>
  </p:cSld>
  <p:clrMapOvr>
    <a:masterClrMapping/>
  </p:clrMapOvr>
  <p:transition spd="med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362</Words>
  <Application>Microsoft Office PowerPoint</Application>
  <PresentationFormat>Custom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Introduction</vt:lpstr>
      <vt:lpstr>Rock-Paper-Scissors</vt:lpstr>
      <vt:lpstr>Tic-Tac-Toe</vt:lpstr>
      <vt:lpstr>Number Guess Game</vt:lpstr>
      <vt:lpstr>Slide 6</vt:lpstr>
      <vt:lpstr>Slide 7</vt:lpstr>
      <vt:lpstr>Conclusion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lenovo</cp:lastModifiedBy>
  <cp:revision>11</cp:revision>
  <dcterms:created xsi:type="dcterms:W3CDTF">2024-02-08T13:07:55Z</dcterms:created>
  <dcterms:modified xsi:type="dcterms:W3CDTF">2024-02-08T13:40:07Z</dcterms:modified>
</cp:coreProperties>
</file>