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87A2-01E5-ADE2-FEA3-7ECF244A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14FA1-C710-B94D-8AA3-4477C9CE4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97C9D-109A-FB84-37F2-CF1827E51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00BD-4410-446D-8EC6-0F948BFAC36E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3BE57-041C-3E61-F75D-E97C2851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0FB51-552D-27D6-8C90-9575E17D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9F2E-E836-4D5A-967C-40B8DD3E8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42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BDD6-493B-F13A-3570-E1497E734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B1CEA-131D-9BD4-4805-E1ADFDBFE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A5621-A8AF-1683-BE86-932B3B7D8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00BD-4410-446D-8EC6-0F948BFAC36E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0559A-1043-59A6-E34E-A4EC050A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D2169-CF12-E6D9-900F-58B82EDE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9F2E-E836-4D5A-967C-40B8DD3E8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57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7331A-765E-6BCF-56B4-C23D00A4A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06E86-319B-ACE2-B35D-9297EA9C9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F729B-2E48-0A6A-B009-C5A5001F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00BD-4410-446D-8EC6-0F948BFAC36E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D1A0E-2CAA-A0BE-6EFA-2E748ADBC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E8BBE-AADC-13C7-0FA4-0975AA86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9F2E-E836-4D5A-967C-40B8DD3E8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02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5B32F-5C78-8AB7-1A68-64F17A46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3F726-DA68-AC5D-299D-161B32791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A8364-4627-7AA0-1650-56564F19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00BD-4410-446D-8EC6-0F948BFAC36E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66B24-0078-5D9D-51C9-0094DE66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AE885-E61F-ADAA-D52C-933715127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9F2E-E836-4D5A-967C-40B8DD3E8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01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E7D8-9C9C-D2EB-BE41-2C34473BC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1949F-1CC4-3300-AC66-F154869AA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D8FA6-ED7D-4D24-89C8-F7772B457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00BD-4410-446D-8EC6-0F948BFAC36E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69485-CCF6-1CDE-BEF5-AB23BDC29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36DF2-2500-3246-67B1-09F779FB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9F2E-E836-4D5A-967C-40B8DD3E8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72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79F5-4E74-209A-162F-33A32E65B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E5F86-155F-593E-47E1-C3129B3CB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7771C-114E-83ED-157B-27391ED20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EB620-A6F8-4E6D-549B-1E28E63B4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00BD-4410-446D-8EC6-0F948BFAC36E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1155F-4828-8579-2B57-5BF0F65F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A7EFF-6B78-CD2A-4B5C-C013F331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9F2E-E836-4D5A-967C-40B8DD3E8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30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496D-D8D1-4987-0E28-77F5B318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0634A-7BE0-B87C-B514-C8F061295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1D382-84D8-19B3-798E-9C766532D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81F54-0024-66CA-7649-28C1752E4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985AB6-0537-12AB-9D84-2E7B25448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56245B-D110-2A64-23D4-8775272C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00BD-4410-446D-8EC6-0F948BFAC36E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121EC3-6086-00D9-B604-2ED5D930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FC74A5-A6BF-2A58-FA0E-86CC72E4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9F2E-E836-4D5A-967C-40B8DD3E8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85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E7D8-C813-6E6F-E8D9-55EB81BB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F2FC11-E9CD-774A-15E1-DD0B04445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00BD-4410-446D-8EC6-0F948BFAC36E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132E9-9958-198E-B6BC-3D2F9CFEC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112DE-6350-7CF0-015D-FD6A1E94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9F2E-E836-4D5A-967C-40B8DD3E8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72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089690-9C79-70EA-A37C-517E91187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00BD-4410-446D-8EC6-0F948BFAC36E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AC18A7-18EF-6A2A-B964-F2701E86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1A9DF-BDF1-4788-33A4-0C466F8B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9F2E-E836-4D5A-967C-40B8DD3E8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90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8A5D1-692C-7F6D-68CA-44EBAFA48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D7F4F-CB2B-EDD8-37AA-180A39AB9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93D6E-A845-5B8B-F028-3F01FD7AE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50A0B-193B-C368-E883-C2F33DF3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00BD-4410-446D-8EC6-0F948BFAC36E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425B1-2758-0B5F-01C0-6467A2F15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2C359-0DE5-8A7C-9B2A-C8BFCA1F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9F2E-E836-4D5A-967C-40B8DD3E8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13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24F2-F5F2-1D00-41EC-A80B60C4D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EDA0A6-4E54-9CB3-DC39-0A8915463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9A642-4CF9-9EEF-A6DF-46C5021FD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2A0E6-603D-0629-CB7F-C4526EE8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00BD-4410-446D-8EC6-0F948BFAC36E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D86C7-B8B3-5CC3-B154-57397764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FBA8E-EF78-78F9-800C-3B62183C9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9F2E-E836-4D5A-967C-40B8DD3E8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7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33B2E3-48E7-E0A1-A300-89AD73493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510A2-923C-4CDB-0A52-0D794179A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2C691-50D6-8875-51C2-EAA0085CE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C00BD-4410-446D-8EC6-0F948BFAC36E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8D0AE-8763-120B-ABBE-D20EBF8D0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27A4C-62B6-BAEC-31B5-EC1A00107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D9F2E-E836-4D5A-967C-40B8DD3E8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49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A7DFF3-4078-6783-C8AF-295479D94CB3}"/>
              </a:ext>
            </a:extLst>
          </p:cNvPr>
          <p:cNvSpPr txBox="1"/>
          <p:nvPr/>
        </p:nvSpPr>
        <p:spPr>
          <a:xfrm>
            <a:off x="779583" y="601063"/>
            <a:ext cx="11491548" cy="5790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Metrics and Insights from </a:t>
            </a:r>
            <a:r>
              <a:rPr lang="en-IN" sz="13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sz="1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Dashboard</a:t>
            </a:r>
            <a:endParaRPr lang="en-IN" sz="13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Trade Volume and Growth Rate:</a:t>
            </a:r>
            <a:endParaRPr lang="en-IN" sz="13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Trade Value (22-23):</a:t>
            </a:r>
            <a:r>
              <a:rPr lang="en-IN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₹92K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Trade Value (23-24):</a:t>
            </a:r>
            <a:r>
              <a:rPr lang="en-IN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₹116K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indicates a positive growth in trade value between the two financial years.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Contribution of Each Sector in Trade (23-24):</a:t>
            </a:r>
            <a:endParaRPr lang="en-IN" sz="13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pie chart illustrates the percentage contribution of different sectors to the overall trade value in FY 23-24.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914400" algn="l"/>
              </a:tabLst>
            </a:pPr>
            <a:r>
              <a:rPr lang="en-IN" sz="13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Contribution of Each Sector in Growth Rate: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pie chart illustrates the percentage contribution of growth rate of different sectors to the Overall Growth Rate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Growth Rate of All Sectors:</a:t>
            </a:r>
            <a:endParaRPr lang="en-IN" sz="13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line chart depicts the growth rate of various sectors from FY 22-23 to FY 23-24. Some sectors experienced Positive growth (above the 0% line), while others showed negative growth (below the 0% line).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Sectors with Less Than 0% Growth Rate:</a:t>
            </a:r>
            <a:endParaRPr lang="en-IN" sz="13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bar chart highlights sectors that exhibited negative growth rates. This visualization allows for a quick comparison of the performance of these underperforming sectors.</a:t>
            </a:r>
            <a:endParaRPr lang="en-IN" sz="13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Trade Share VS Growth Rate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Line chart shows the trend in between the Trade </a:t>
            </a:r>
            <a:r>
              <a:rPr lang="en-IN" sz="13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share and Growth Rate of the sectors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helps in judging the sectors that needs to be concentrated for more Growth Rate with Respect to Trade Share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IN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F98B7-8DB3-6E9A-20B3-5A30C8F0D078}"/>
              </a:ext>
            </a:extLst>
          </p:cNvPr>
          <p:cNvSpPr txBox="1"/>
          <p:nvPr/>
        </p:nvSpPr>
        <p:spPr>
          <a:xfrm>
            <a:off x="2880945" y="101994"/>
            <a:ext cx="684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Sector-Wise Trade Statistics Analysis Of Telangana Using PowerBI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475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Charan Raju</dc:creator>
  <cp:lastModifiedBy>Charan Raju</cp:lastModifiedBy>
  <cp:revision>1</cp:revision>
  <dcterms:created xsi:type="dcterms:W3CDTF">2024-07-25T08:35:41Z</dcterms:created>
  <dcterms:modified xsi:type="dcterms:W3CDTF">2024-07-25T08:35:53Z</dcterms:modified>
</cp:coreProperties>
</file>