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5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0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7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09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0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30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4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4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3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7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6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7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4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6D62-98BA-4241-A902-03A39D81E60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E0F7-1143-431A-9D5D-7BFBA80AE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09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4BE05-730B-97FB-EE33-998FEB8E78E4}"/>
              </a:ext>
            </a:extLst>
          </p:cNvPr>
          <p:cNvSpPr txBox="1"/>
          <p:nvPr/>
        </p:nvSpPr>
        <p:spPr>
          <a:xfrm>
            <a:off x="1749669" y="325316"/>
            <a:ext cx="856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Shop Sales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1A7E7-4082-ED88-1532-D2907B833A94}"/>
              </a:ext>
            </a:extLst>
          </p:cNvPr>
          <p:cNvSpPr txBox="1"/>
          <p:nvPr/>
        </p:nvSpPr>
        <p:spPr>
          <a:xfrm>
            <a:off x="2584939" y="1679330"/>
            <a:ext cx="73503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analyze retail sales data to gain actionable insights that will enhance the performance of the Coffee Shop.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0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4C317-52A4-2FD4-DF45-BEE96DC35164}"/>
              </a:ext>
            </a:extLst>
          </p:cNvPr>
          <p:cNvSpPr txBox="1"/>
          <p:nvPr/>
        </p:nvSpPr>
        <p:spPr>
          <a:xfrm>
            <a:off x="149470" y="1547445"/>
            <a:ext cx="82471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sales vary by day of the week and hour of the day?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any peak times for sales activity?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sales revenue for each month?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sales vary across different store locations?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price/order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are the bestselling in terms of quantity and revenue?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sales vary by product category and type?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BF03C-1AB5-E6D8-3598-7D0E6408C3BB}"/>
              </a:ext>
            </a:extLst>
          </p:cNvPr>
          <p:cNvSpPr txBox="1"/>
          <p:nvPr/>
        </p:nvSpPr>
        <p:spPr>
          <a:xfrm>
            <a:off x="0" y="455050"/>
            <a:ext cx="1167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questions than can be solved and answered by the analysis and take steps accordingly to improve the business:</a:t>
            </a:r>
          </a:p>
        </p:txBody>
      </p:sp>
    </p:spTree>
    <p:extLst>
      <p:ext uri="{BB962C8B-B14F-4D97-AF65-F5344CB8AC3E}">
        <p14:creationId xmlns:p14="http://schemas.microsoft.com/office/powerpoint/2010/main" val="602351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</TotalTime>
  <Words>126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Raju</dc:creator>
  <cp:lastModifiedBy>Charan Raju</cp:lastModifiedBy>
  <cp:revision>1</cp:revision>
  <dcterms:created xsi:type="dcterms:W3CDTF">2024-07-21T18:01:12Z</dcterms:created>
  <dcterms:modified xsi:type="dcterms:W3CDTF">2024-07-21T18:08:19Z</dcterms:modified>
</cp:coreProperties>
</file>