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193D-12B0-48DD-8A9D-2C5752D11F4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7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8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8359-EEDD-4066-A674-119DED33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8359-EEDD-4066-A674-119DED33F7C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602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03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0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60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04860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08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09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0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048587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646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48651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2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3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5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048667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670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76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36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7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8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9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7/13/2020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58200" cy="1643074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Density Based Smart traffic  Control  System Using  Canny Edge Detection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5000628" y="3429000"/>
            <a:ext cx="3552820" cy="2643206"/>
          </a:xfrm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Team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Members: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Saikiran-17N31A12F0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Vani-17n31a12e8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Karthik-17n31a12f5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V.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Narsing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LITERATURE REVIEW-3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39656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Adwait Sharma, Aayush Soni, Rahul Rajurohit,Angelin Florence ,from Computer Department of st.John college of Engineering  Mumbai, India.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paper focus on problems generated due to increase in traffic volume in urban areas.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author offer a solution to this problem by use binary image captured at real time and reference image will be stored in the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Pallavi Choudekar, satya janti, M.K.Muju, “Implementation Of Image Processing In Real Time Traffic Light Control”, 978- 1- 4244- 8679- 3/11/ 2011, IEEE.</a:t>
            </a:r>
          </a:p>
          <a:p>
            <a:pPr marL="514350" indent="-514350" algn="just">
              <a:buAutoNum type="arabicPeriod"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2. Uma Nagaraj , Jinendra Rathod , Prachi Patil, Sayali Thakur, Utsav Sharma, “Traffic Jam Detection Based On Image Processing”, International Journal Of Engineering Research And Applications (IJERA), Vol.</a:t>
            </a:r>
          </a:p>
          <a:p>
            <a:pPr marL="514350" indent="-51435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54423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world is growing older, life is also getting tougher. People are increasing with huge number despite the fact that lands are not increasing and so traffic jam to.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problem can be sorted out by making good decision on infrastructure, limiting numbers of signal and introducing some new technique  on  traffic control system.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OBJECTIVE OF THIS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sz="quarter" idx="1"/>
          </p:nvPr>
        </p:nvSpPr>
        <p:spPr>
          <a:xfrm>
            <a:off x="914399" y="1922972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 proposed a system for controlling the traffic light by image processing.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system the vehicles are not being detected by sensors rather it is detected by images.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process initially the system will have a picture of the empty road.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detecting the density  of the vehicles , light will glow, controlling  the traffic.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IMAGE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sz="quarter" idx="1"/>
          </p:nvPr>
        </p:nvSpPr>
        <p:spPr>
          <a:xfrm>
            <a:off x="914399" y="1942473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processing is a method to convert  an image into digital form and perform some  operation on it.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type of signal dispensation in which input image, like video frame photograp.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sz="quarter" idx="1"/>
          </p:nvPr>
        </p:nvSpPr>
        <p:spPr>
          <a:xfrm>
            <a:off x="914399" y="1886413"/>
            <a:ext cx="77724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be implemented by 4 steps</a:t>
            </a:r>
          </a:p>
          <a:p>
            <a:pPr marL="514350" indent="-514350"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acquisition</a:t>
            </a:r>
          </a:p>
          <a:p>
            <a:pPr marL="571500" indent="-571500">
              <a:buFont typeface="+mj-lt"/>
              <a:buAutoNum type="romanLcPeriod"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RGB to Grayscale Conversion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enhancement</a:t>
            </a:r>
          </a:p>
          <a:p>
            <a:pPr marL="571500" indent="-571500">
              <a:buFont typeface="+mj-lt"/>
              <a:buAutoNum type="romanLcPeriod"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matching using edge detection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8603"/>
            <a:ext cx="5786478" cy="579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Figure a-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85728"/>
            <a:ext cx="5214974" cy="5929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LITERATURE REVIEW-1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89705"/>
            <a:ext cx="7772400" cy="5025238"/>
          </a:xfrm>
        </p:spPr>
        <p:txBody>
          <a:bodyPr numCol="1">
            <a:normAutofit fontScale="96154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Miss.Gauritha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R.Choukekar, Mr.Ashay, student from electronic department of Ghadawat university, kolhapur and Asst,Prof,Electronic  department.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two standard traffic control system such 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Manual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controlling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proposed a new system for controlling,  density based  smart traffic control system.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tool they used, Webcam, MATLAB, USART module, low power CMOS 8-bit microcontroller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LITERATURE REVIEW-2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7772400" cy="457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Uthra E. prakash , athira thankappan , VishnuPriya from Department of Electronics, Cochin University Science and Technology, India.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vehicles will be detected using image instead of sensors, The camera are installed along with capture image sequence for every 40 seconds.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added a features , detection of  emergency vehicles like ambulance, fire engine, etc.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Tools, ucb web camera , pc , mcu , arduino board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            Team Members:               Saikiran-17N31A12F0         Vani-17n31a12e8              Karthik-17n31a12f5         Guide:            V. Narsing Rao             associate professor</vt:lpstr>
      <vt:lpstr>INTRODUCTION</vt:lpstr>
      <vt:lpstr>OBJECTIVE OF THIS WORK</vt:lpstr>
      <vt:lpstr> IMAGE PROCESSING</vt:lpstr>
      <vt:lpstr>IMPLEMENTATION</vt:lpstr>
      <vt:lpstr>PowerPoint Presentation</vt:lpstr>
      <vt:lpstr>PowerPoint Presentation</vt:lpstr>
      <vt:lpstr>LITERATURE REVIEW-1</vt:lpstr>
      <vt:lpstr>LITERATURE REVIEW-2</vt:lpstr>
      <vt:lpstr>LITERATURE REVIEW-3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saikiran-17n31a12f0 vani-17n31a12e8 karthik-17n31a12f5</dc:title>
  <dc:creator>i</dc:creator>
  <cp:lastModifiedBy>Windows User</cp:lastModifiedBy>
  <cp:revision>1</cp:revision>
  <dcterms:created xsi:type="dcterms:W3CDTF">2020-07-09T02:04:07Z</dcterms:created>
  <dcterms:modified xsi:type="dcterms:W3CDTF">2020-07-13T16:02:47Z</dcterms:modified>
</cp:coreProperties>
</file>