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AA0E7-FB03-43D5-91CD-7BA7210DA2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1D08E2F-B775-4DE8-AF34-9EA53B5C700A}">
      <dgm:prSet/>
      <dgm:spPr/>
      <dgm:t>
        <a:bodyPr/>
        <a:lstStyle/>
        <a:p>
          <a:pPr>
            <a:defRPr cap="all"/>
          </a:pPr>
          <a:r>
            <a:rPr lang="en-US"/>
            <a:t>Collaborative filtering predicts user preferences based on the behavior of other users with similar tastes. It uses two main approaches:</a:t>
          </a:r>
        </a:p>
      </dgm:t>
    </dgm:pt>
    <dgm:pt modelId="{77D52171-6DCB-424F-A85A-8654370846E0}" type="parTrans" cxnId="{76C72831-FBCF-4EFF-9A2A-62F3679C954F}">
      <dgm:prSet/>
      <dgm:spPr/>
      <dgm:t>
        <a:bodyPr/>
        <a:lstStyle/>
        <a:p>
          <a:endParaRPr lang="en-US"/>
        </a:p>
      </dgm:t>
    </dgm:pt>
    <dgm:pt modelId="{A42049AE-22E5-4BB1-82F5-1E8D495CFA23}" type="sibTrans" cxnId="{76C72831-FBCF-4EFF-9A2A-62F3679C954F}">
      <dgm:prSet/>
      <dgm:spPr/>
      <dgm:t>
        <a:bodyPr/>
        <a:lstStyle/>
        <a:p>
          <a:endParaRPr lang="en-US"/>
        </a:p>
      </dgm:t>
    </dgm:pt>
    <dgm:pt modelId="{1D1789F8-6A59-428E-A444-7C5DA56930E9}">
      <dgm:prSet/>
      <dgm:spPr/>
      <dgm:t>
        <a:bodyPr/>
        <a:lstStyle/>
        <a:p>
          <a:pPr>
            <a:defRPr cap="all"/>
          </a:pPr>
          <a:r>
            <a:rPr lang="en-US"/>
            <a:t>- **User-Based Filtering**: Recommends movies by finding users with similar watch histories.</a:t>
          </a:r>
        </a:p>
      </dgm:t>
    </dgm:pt>
    <dgm:pt modelId="{890DD2EF-ED1C-4500-A01C-0C8EC77DF4EE}" type="parTrans" cxnId="{C87E33BB-3A4C-4E7E-8C23-0A2F0A1D7209}">
      <dgm:prSet/>
      <dgm:spPr/>
      <dgm:t>
        <a:bodyPr/>
        <a:lstStyle/>
        <a:p>
          <a:endParaRPr lang="en-US"/>
        </a:p>
      </dgm:t>
    </dgm:pt>
    <dgm:pt modelId="{31D3FFD7-5F79-4A52-A637-AB25F7AD6525}" type="sibTrans" cxnId="{C87E33BB-3A4C-4E7E-8C23-0A2F0A1D7209}">
      <dgm:prSet/>
      <dgm:spPr/>
      <dgm:t>
        <a:bodyPr/>
        <a:lstStyle/>
        <a:p>
          <a:endParaRPr lang="en-US"/>
        </a:p>
      </dgm:t>
    </dgm:pt>
    <dgm:pt modelId="{A7BED4AF-96F1-4FDB-9E08-810860C924BD}">
      <dgm:prSet/>
      <dgm:spPr/>
      <dgm:t>
        <a:bodyPr/>
        <a:lstStyle/>
        <a:p>
          <a:pPr>
            <a:defRPr cap="all"/>
          </a:pPr>
          <a:r>
            <a:rPr lang="en-US"/>
            <a:t>- **Item-Based Filtering**: Suggests movies based on similarities between films watched by different users.</a:t>
          </a:r>
        </a:p>
      </dgm:t>
    </dgm:pt>
    <dgm:pt modelId="{1FB9BB6B-4BA4-4D4F-9FAA-E5F2D510FCD9}" type="parTrans" cxnId="{27CE8542-244F-46E6-9A2F-66D766F3EB51}">
      <dgm:prSet/>
      <dgm:spPr/>
      <dgm:t>
        <a:bodyPr/>
        <a:lstStyle/>
        <a:p>
          <a:endParaRPr lang="en-US"/>
        </a:p>
      </dgm:t>
    </dgm:pt>
    <dgm:pt modelId="{C533E365-0295-426C-9466-743C710882D7}" type="sibTrans" cxnId="{27CE8542-244F-46E6-9A2F-66D766F3EB51}">
      <dgm:prSet/>
      <dgm:spPr/>
      <dgm:t>
        <a:bodyPr/>
        <a:lstStyle/>
        <a:p>
          <a:endParaRPr lang="en-US"/>
        </a:p>
      </dgm:t>
    </dgm:pt>
    <dgm:pt modelId="{D8C4E475-2B74-43AB-BD85-EF8F44EB8841}">
      <dgm:prSet/>
      <dgm:spPr/>
      <dgm:t>
        <a:bodyPr/>
        <a:lstStyle/>
        <a:p>
          <a:pPr>
            <a:defRPr cap="all"/>
          </a:pPr>
          <a:r>
            <a:rPr lang="en-US"/>
            <a:t>Example: Netflix suggesting a movie because 'similar users' watched it.</a:t>
          </a:r>
        </a:p>
      </dgm:t>
    </dgm:pt>
    <dgm:pt modelId="{60DB8628-D6E7-48B6-8963-227466E95696}" type="parTrans" cxnId="{6021F4D0-F1E0-4D6B-BB39-1345FA5971CF}">
      <dgm:prSet/>
      <dgm:spPr/>
      <dgm:t>
        <a:bodyPr/>
        <a:lstStyle/>
        <a:p>
          <a:endParaRPr lang="en-US"/>
        </a:p>
      </dgm:t>
    </dgm:pt>
    <dgm:pt modelId="{9699D9EA-F7BE-460C-9656-61E56BCB2396}" type="sibTrans" cxnId="{6021F4D0-F1E0-4D6B-BB39-1345FA5971CF}">
      <dgm:prSet/>
      <dgm:spPr/>
      <dgm:t>
        <a:bodyPr/>
        <a:lstStyle/>
        <a:p>
          <a:endParaRPr lang="en-US"/>
        </a:p>
      </dgm:t>
    </dgm:pt>
    <dgm:pt modelId="{18C92E91-6B66-478A-B806-2E30A977FD32}" type="pres">
      <dgm:prSet presAssocID="{9E0AA0E7-FB03-43D5-91CD-7BA7210DA2DB}" presName="root" presStyleCnt="0">
        <dgm:presLayoutVars>
          <dgm:dir/>
          <dgm:resizeHandles val="exact"/>
        </dgm:presLayoutVars>
      </dgm:prSet>
      <dgm:spPr/>
    </dgm:pt>
    <dgm:pt modelId="{2E44F83C-1D60-492C-B65A-A884C955BD11}" type="pres">
      <dgm:prSet presAssocID="{51D08E2F-B775-4DE8-AF34-9EA53B5C700A}" presName="compNode" presStyleCnt="0"/>
      <dgm:spPr/>
    </dgm:pt>
    <dgm:pt modelId="{94F7EE3A-BCF0-4E75-9119-6E40E73143F2}" type="pres">
      <dgm:prSet presAssocID="{51D08E2F-B775-4DE8-AF34-9EA53B5C700A}" presName="iconBgRect" presStyleLbl="bgShp" presStyleIdx="0" presStyleCnt="4"/>
      <dgm:spPr/>
    </dgm:pt>
    <dgm:pt modelId="{53F75E12-E17B-42A2-8E9D-3CA22928AB4F}" type="pres">
      <dgm:prSet presAssocID="{51D08E2F-B775-4DE8-AF34-9EA53B5C70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BB746B6-89CD-4B0D-A86A-C92A300EAFD6}" type="pres">
      <dgm:prSet presAssocID="{51D08E2F-B775-4DE8-AF34-9EA53B5C700A}" presName="spaceRect" presStyleCnt="0"/>
      <dgm:spPr/>
    </dgm:pt>
    <dgm:pt modelId="{F6A4B6D3-3BDC-466E-9196-89400FAB70D8}" type="pres">
      <dgm:prSet presAssocID="{51D08E2F-B775-4DE8-AF34-9EA53B5C700A}" presName="textRect" presStyleLbl="revTx" presStyleIdx="0" presStyleCnt="4">
        <dgm:presLayoutVars>
          <dgm:chMax val="1"/>
          <dgm:chPref val="1"/>
        </dgm:presLayoutVars>
      </dgm:prSet>
      <dgm:spPr/>
    </dgm:pt>
    <dgm:pt modelId="{C9315AEF-3294-482C-80F4-6F56A5842702}" type="pres">
      <dgm:prSet presAssocID="{A42049AE-22E5-4BB1-82F5-1E8D495CFA23}" presName="sibTrans" presStyleCnt="0"/>
      <dgm:spPr/>
    </dgm:pt>
    <dgm:pt modelId="{BAD3CC95-B69C-417E-AA47-E734C5FC61A5}" type="pres">
      <dgm:prSet presAssocID="{1D1789F8-6A59-428E-A444-7C5DA56930E9}" presName="compNode" presStyleCnt="0"/>
      <dgm:spPr/>
    </dgm:pt>
    <dgm:pt modelId="{A0ACB66A-E178-4B2E-8330-2059FBE4923B}" type="pres">
      <dgm:prSet presAssocID="{1D1789F8-6A59-428E-A444-7C5DA56930E9}" presName="iconBgRect" presStyleLbl="bgShp" presStyleIdx="1" presStyleCnt="4"/>
      <dgm:spPr/>
    </dgm:pt>
    <dgm:pt modelId="{D92894BF-FD53-479D-86B9-0BD5402D8159}" type="pres">
      <dgm:prSet presAssocID="{1D1789F8-6A59-428E-A444-7C5DA56930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99D91CE2-8290-417E-927A-CA2D674039E7}" type="pres">
      <dgm:prSet presAssocID="{1D1789F8-6A59-428E-A444-7C5DA56930E9}" presName="spaceRect" presStyleCnt="0"/>
      <dgm:spPr/>
    </dgm:pt>
    <dgm:pt modelId="{40AC1DD5-0910-43EB-8728-7F5C0B67E2AD}" type="pres">
      <dgm:prSet presAssocID="{1D1789F8-6A59-428E-A444-7C5DA56930E9}" presName="textRect" presStyleLbl="revTx" presStyleIdx="1" presStyleCnt="4">
        <dgm:presLayoutVars>
          <dgm:chMax val="1"/>
          <dgm:chPref val="1"/>
        </dgm:presLayoutVars>
      </dgm:prSet>
      <dgm:spPr/>
    </dgm:pt>
    <dgm:pt modelId="{ACD4D1C1-34EB-48F6-A83B-A7471EF5B333}" type="pres">
      <dgm:prSet presAssocID="{31D3FFD7-5F79-4A52-A637-AB25F7AD6525}" presName="sibTrans" presStyleCnt="0"/>
      <dgm:spPr/>
    </dgm:pt>
    <dgm:pt modelId="{AA6C1C1C-0143-4824-8310-C1A87F651495}" type="pres">
      <dgm:prSet presAssocID="{A7BED4AF-96F1-4FDB-9E08-810860C924BD}" presName="compNode" presStyleCnt="0"/>
      <dgm:spPr/>
    </dgm:pt>
    <dgm:pt modelId="{3B6AEE7D-D82F-4353-907A-918BA89E353A}" type="pres">
      <dgm:prSet presAssocID="{A7BED4AF-96F1-4FDB-9E08-810860C924BD}" presName="iconBgRect" presStyleLbl="bgShp" presStyleIdx="2" presStyleCnt="4"/>
      <dgm:spPr/>
    </dgm:pt>
    <dgm:pt modelId="{B3D36A61-A630-40FD-B7C9-4165E4CD3234}" type="pres">
      <dgm:prSet presAssocID="{A7BED4AF-96F1-4FDB-9E08-810860C924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B1D88FEF-2A0A-48DA-B637-1AB66B496580}" type="pres">
      <dgm:prSet presAssocID="{A7BED4AF-96F1-4FDB-9E08-810860C924BD}" presName="spaceRect" presStyleCnt="0"/>
      <dgm:spPr/>
    </dgm:pt>
    <dgm:pt modelId="{971210D0-9868-4EF4-8D90-3D32D486593C}" type="pres">
      <dgm:prSet presAssocID="{A7BED4AF-96F1-4FDB-9E08-810860C924BD}" presName="textRect" presStyleLbl="revTx" presStyleIdx="2" presStyleCnt="4">
        <dgm:presLayoutVars>
          <dgm:chMax val="1"/>
          <dgm:chPref val="1"/>
        </dgm:presLayoutVars>
      </dgm:prSet>
      <dgm:spPr/>
    </dgm:pt>
    <dgm:pt modelId="{236C15FE-4E43-4FE8-B4AF-7437C007380E}" type="pres">
      <dgm:prSet presAssocID="{C533E365-0295-426C-9466-743C710882D7}" presName="sibTrans" presStyleCnt="0"/>
      <dgm:spPr/>
    </dgm:pt>
    <dgm:pt modelId="{7E03EA0A-58CF-4CAA-9CC2-47253D3D8906}" type="pres">
      <dgm:prSet presAssocID="{D8C4E475-2B74-43AB-BD85-EF8F44EB8841}" presName="compNode" presStyleCnt="0"/>
      <dgm:spPr/>
    </dgm:pt>
    <dgm:pt modelId="{117A8A17-56B1-4CDC-9DF3-46328461476D}" type="pres">
      <dgm:prSet presAssocID="{D8C4E475-2B74-43AB-BD85-EF8F44EB8841}" presName="iconBgRect" presStyleLbl="bgShp" presStyleIdx="3" presStyleCnt="4"/>
      <dgm:spPr/>
    </dgm:pt>
    <dgm:pt modelId="{3CE4404A-3EEC-465A-8B36-58EFA8461FD7}" type="pres">
      <dgm:prSet presAssocID="{D8C4E475-2B74-43AB-BD85-EF8F44EB88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C36A2601-9A3E-43D5-84D9-0B10F4F6282B}" type="pres">
      <dgm:prSet presAssocID="{D8C4E475-2B74-43AB-BD85-EF8F44EB8841}" presName="spaceRect" presStyleCnt="0"/>
      <dgm:spPr/>
    </dgm:pt>
    <dgm:pt modelId="{1F7A02B4-35AD-4128-9626-FAD89A38231D}" type="pres">
      <dgm:prSet presAssocID="{D8C4E475-2B74-43AB-BD85-EF8F44EB884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551114-B043-4E50-A997-135D4F84396E}" type="presOf" srcId="{1D1789F8-6A59-428E-A444-7C5DA56930E9}" destId="{40AC1DD5-0910-43EB-8728-7F5C0B67E2AD}" srcOrd="0" destOrd="0" presId="urn:microsoft.com/office/officeart/2018/5/layout/IconCircleLabelList"/>
    <dgm:cxn modelId="{88605A1C-0AA3-4017-A3F1-69AB132AE77F}" type="presOf" srcId="{D8C4E475-2B74-43AB-BD85-EF8F44EB8841}" destId="{1F7A02B4-35AD-4128-9626-FAD89A38231D}" srcOrd="0" destOrd="0" presId="urn:microsoft.com/office/officeart/2018/5/layout/IconCircleLabelList"/>
    <dgm:cxn modelId="{76C72831-FBCF-4EFF-9A2A-62F3679C954F}" srcId="{9E0AA0E7-FB03-43D5-91CD-7BA7210DA2DB}" destId="{51D08E2F-B775-4DE8-AF34-9EA53B5C700A}" srcOrd="0" destOrd="0" parTransId="{77D52171-6DCB-424F-A85A-8654370846E0}" sibTransId="{A42049AE-22E5-4BB1-82F5-1E8D495CFA23}"/>
    <dgm:cxn modelId="{27CE8542-244F-46E6-9A2F-66D766F3EB51}" srcId="{9E0AA0E7-FB03-43D5-91CD-7BA7210DA2DB}" destId="{A7BED4AF-96F1-4FDB-9E08-810860C924BD}" srcOrd="2" destOrd="0" parTransId="{1FB9BB6B-4BA4-4D4F-9FAA-E5F2D510FCD9}" sibTransId="{C533E365-0295-426C-9466-743C710882D7}"/>
    <dgm:cxn modelId="{A5AA8258-9458-41F0-8E1A-5FE01913FF97}" type="presOf" srcId="{A7BED4AF-96F1-4FDB-9E08-810860C924BD}" destId="{971210D0-9868-4EF4-8D90-3D32D486593C}" srcOrd="0" destOrd="0" presId="urn:microsoft.com/office/officeart/2018/5/layout/IconCircleLabelList"/>
    <dgm:cxn modelId="{65BDBB73-E422-46C7-8DE3-FBB06BA4EB8E}" type="presOf" srcId="{51D08E2F-B775-4DE8-AF34-9EA53B5C700A}" destId="{F6A4B6D3-3BDC-466E-9196-89400FAB70D8}" srcOrd="0" destOrd="0" presId="urn:microsoft.com/office/officeart/2018/5/layout/IconCircleLabelList"/>
    <dgm:cxn modelId="{2E219DA7-789D-4242-9857-6E416FB4400A}" type="presOf" srcId="{9E0AA0E7-FB03-43D5-91CD-7BA7210DA2DB}" destId="{18C92E91-6B66-478A-B806-2E30A977FD32}" srcOrd="0" destOrd="0" presId="urn:microsoft.com/office/officeart/2018/5/layout/IconCircleLabelList"/>
    <dgm:cxn modelId="{C87E33BB-3A4C-4E7E-8C23-0A2F0A1D7209}" srcId="{9E0AA0E7-FB03-43D5-91CD-7BA7210DA2DB}" destId="{1D1789F8-6A59-428E-A444-7C5DA56930E9}" srcOrd="1" destOrd="0" parTransId="{890DD2EF-ED1C-4500-A01C-0C8EC77DF4EE}" sibTransId="{31D3FFD7-5F79-4A52-A637-AB25F7AD6525}"/>
    <dgm:cxn modelId="{6021F4D0-F1E0-4D6B-BB39-1345FA5971CF}" srcId="{9E0AA0E7-FB03-43D5-91CD-7BA7210DA2DB}" destId="{D8C4E475-2B74-43AB-BD85-EF8F44EB8841}" srcOrd="3" destOrd="0" parTransId="{60DB8628-D6E7-48B6-8963-227466E95696}" sibTransId="{9699D9EA-F7BE-460C-9656-61E56BCB2396}"/>
    <dgm:cxn modelId="{A0993ED2-07D2-4B4A-8B1C-D03A874930B0}" type="presParOf" srcId="{18C92E91-6B66-478A-B806-2E30A977FD32}" destId="{2E44F83C-1D60-492C-B65A-A884C955BD11}" srcOrd="0" destOrd="0" presId="urn:microsoft.com/office/officeart/2018/5/layout/IconCircleLabelList"/>
    <dgm:cxn modelId="{CD2E85DE-7D2A-4C3A-9078-58780A59B740}" type="presParOf" srcId="{2E44F83C-1D60-492C-B65A-A884C955BD11}" destId="{94F7EE3A-BCF0-4E75-9119-6E40E73143F2}" srcOrd="0" destOrd="0" presId="urn:microsoft.com/office/officeart/2018/5/layout/IconCircleLabelList"/>
    <dgm:cxn modelId="{6D511DAD-A618-4448-A5E6-55499F048B08}" type="presParOf" srcId="{2E44F83C-1D60-492C-B65A-A884C955BD11}" destId="{53F75E12-E17B-42A2-8E9D-3CA22928AB4F}" srcOrd="1" destOrd="0" presId="urn:microsoft.com/office/officeart/2018/5/layout/IconCircleLabelList"/>
    <dgm:cxn modelId="{B3EA1BC7-8D25-4725-997E-7AC5D1EC014C}" type="presParOf" srcId="{2E44F83C-1D60-492C-B65A-A884C955BD11}" destId="{EBB746B6-89CD-4B0D-A86A-C92A300EAFD6}" srcOrd="2" destOrd="0" presId="urn:microsoft.com/office/officeart/2018/5/layout/IconCircleLabelList"/>
    <dgm:cxn modelId="{178D6BD2-0325-46D0-BA80-F30A903A1B4D}" type="presParOf" srcId="{2E44F83C-1D60-492C-B65A-A884C955BD11}" destId="{F6A4B6D3-3BDC-466E-9196-89400FAB70D8}" srcOrd="3" destOrd="0" presId="urn:microsoft.com/office/officeart/2018/5/layout/IconCircleLabelList"/>
    <dgm:cxn modelId="{DFA13AE7-679F-4929-B8A8-FF907CFFF472}" type="presParOf" srcId="{18C92E91-6B66-478A-B806-2E30A977FD32}" destId="{C9315AEF-3294-482C-80F4-6F56A5842702}" srcOrd="1" destOrd="0" presId="urn:microsoft.com/office/officeart/2018/5/layout/IconCircleLabelList"/>
    <dgm:cxn modelId="{E969D30F-260B-4FB5-8D88-F59BB72C4E61}" type="presParOf" srcId="{18C92E91-6B66-478A-B806-2E30A977FD32}" destId="{BAD3CC95-B69C-417E-AA47-E734C5FC61A5}" srcOrd="2" destOrd="0" presId="urn:microsoft.com/office/officeart/2018/5/layout/IconCircleLabelList"/>
    <dgm:cxn modelId="{6EAFA9E1-3284-4A86-91D2-F42F25801AEB}" type="presParOf" srcId="{BAD3CC95-B69C-417E-AA47-E734C5FC61A5}" destId="{A0ACB66A-E178-4B2E-8330-2059FBE4923B}" srcOrd="0" destOrd="0" presId="urn:microsoft.com/office/officeart/2018/5/layout/IconCircleLabelList"/>
    <dgm:cxn modelId="{09E33A19-AEB5-434A-8F27-822ED8F6B1CD}" type="presParOf" srcId="{BAD3CC95-B69C-417E-AA47-E734C5FC61A5}" destId="{D92894BF-FD53-479D-86B9-0BD5402D8159}" srcOrd="1" destOrd="0" presId="urn:microsoft.com/office/officeart/2018/5/layout/IconCircleLabelList"/>
    <dgm:cxn modelId="{DFC7E3B9-BCE2-4875-8CB1-9AA4DB29C6AC}" type="presParOf" srcId="{BAD3CC95-B69C-417E-AA47-E734C5FC61A5}" destId="{99D91CE2-8290-417E-927A-CA2D674039E7}" srcOrd="2" destOrd="0" presId="urn:microsoft.com/office/officeart/2018/5/layout/IconCircleLabelList"/>
    <dgm:cxn modelId="{293C2C8F-1321-41BE-AAE1-5ED78412BEA0}" type="presParOf" srcId="{BAD3CC95-B69C-417E-AA47-E734C5FC61A5}" destId="{40AC1DD5-0910-43EB-8728-7F5C0B67E2AD}" srcOrd="3" destOrd="0" presId="urn:microsoft.com/office/officeart/2018/5/layout/IconCircleLabelList"/>
    <dgm:cxn modelId="{E8993534-3E62-4782-9336-80B1CBA93EA2}" type="presParOf" srcId="{18C92E91-6B66-478A-B806-2E30A977FD32}" destId="{ACD4D1C1-34EB-48F6-A83B-A7471EF5B333}" srcOrd="3" destOrd="0" presId="urn:microsoft.com/office/officeart/2018/5/layout/IconCircleLabelList"/>
    <dgm:cxn modelId="{C1E5DBA7-347E-4C65-96AE-95A8A75E41DC}" type="presParOf" srcId="{18C92E91-6B66-478A-B806-2E30A977FD32}" destId="{AA6C1C1C-0143-4824-8310-C1A87F651495}" srcOrd="4" destOrd="0" presId="urn:microsoft.com/office/officeart/2018/5/layout/IconCircleLabelList"/>
    <dgm:cxn modelId="{AB5F2149-FDC7-4153-B1EA-9253E52CFB2F}" type="presParOf" srcId="{AA6C1C1C-0143-4824-8310-C1A87F651495}" destId="{3B6AEE7D-D82F-4353-907A-918BA89E353A}" srcOrd="0" destOrd="0" presId="urn:microsoft.com/office/officeart/2018/5/layout/IconCircleLabelList"/>
    <dgm:cxn modelId="{71EDAAC5-C534-4499-AFED-2FEAF2E1D3DB}" type="presParOf" srcId="{AA6C1C1C-0143-4824-8310-C1A87F651495}" destId="{B3D36A61-A630-40FD-B7C9-4165E4CD3234}" srcOrd="1" destOrd="0" presId="urn:microsoft.com/office/officeart/2018/5/layout/IconCircleLabelList"/>
    <dgm:cxn modelId="{A0BFABE0-F0CC-47F2-987F-397A2B3FF8EF}" type="presParOf" srcId="{AA6C1C1C-0143-4824-8310-C1A87F651495}" destId="{B1D88FEF-2A0A-48DA-B637-1AB66B496580}" srcOrd="2" destOrd="0" presId="urn:microsoft.com/office/officeart/2018/5/layout/IconCircleLabelList"/>
    <dgm:cxn modelId="{68FB546F-8CEB-4419-A41A-9799B182D727}" type="presParOf" srcId="{AA6C1C1C-0143-4824-8310-C1A87F651495}" destId="{971210D0-9868-4EF4-8D90-3D32D486593C}" srcOrd="3" destOrd="0" presId="urn:microsoft.com/office/officeart/2018/5/layout/IconCircleLabelList"/>
    <dgm:cxn modelId="{3A34BBCB-7FA6-447B-8E01-5693248EEC1C}" type="presParOf" srcId="{18C92E91-6B66-478A-B806-2E30A977FD32}" destId="{236C15FE-4E43-4FE8-B4AF-7437C007380E}" srcOrd="5" destOrd="0" presId="urn:microsoft.com/office/officeart/2018/5/layout/IconCircleLabelList"/>
    <dgm:cxn modelId="{A8A5C927-88AA-4454-AF76-ED98D3D19B89}" type="presParOf" srcId="{18C92E91-6B66-478A-B806-2E30A977FD32}" destId="{7E03EA0A-58CF-4CAA-9CC2-47253D3D8906}" srcOrd="6" destOrd="0" presId="urn:microsoft.com/office/officeart/2018/5/layout/IconCircleLabelList"/>
    <dgm:cxn modelId="{99D2642C-4B2A-4167-91F2-4F1C7D75ED25}" type="presParOf" srcId="{7E03EA0A-58CF-4CAA-9CC2-47253D3D8906}" destId="{117A8A17-56B1-4CDC-9DF3-46328461476D}" srcOrd="0" destOrd="0" presId="urn:microsoft.com/office/officeart/2018/5/layout/IconCircleLabelList"/>
    <dgm:cxn modelId="{E128F192-0C8F-47EC-9E15-53B686D42AE2}" type="presParOf" srcId="{7E03EA0A-58CF-4CAA-9CC2-47253D3D8906}" destId="{3CE4404A-3EEC-465A-8B36-58EFA8461FD7}" srcOrd="1" destOrd="0" presId="urn:microsoft.com/office/officeart/2018/5/layout/IconCircleLabelList"/>
    <dgm:cxn modelId="{5694957F-2D1A-4BA0-8CDA-1F508BC057D3}" type="presParOf" srcId="{7E03EA0A-58CF-4CAA-9CC2-47253D3D8906}" destId="{C36A2601-9A3E-43D5-84D9-0B10F4F6282B}" srcOrd="2" destOrd="0" presId="urn:microsoft.com/office/officeart/2018/5/layout/IconCircleLabelList"/>
    <dgm:cxn modelId="{B5C6F379-8296-4B14-8082-136F051A32F1}" type="presParOf" srcId="{7E03EA0A-58CF-4CAA-9CC2-47253D3D8906}" destId="{1F7A02B4-35AD-4128-9626-FAD89A3823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C85F1-A6FC-44BD-869E-DC87712D61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C2CA41-79C2-4B17-A3DE-5B4A79052769}">
      <dgm:prSet/>
      <dgm:spPr/>
      <dgm:t>
        <a:bodyPr/>
        <a:lstStyle/>
        <a:p>
          <a:r>
            <a:rPr lang="en-US"/>
            <a:t>Content-based filtering recommends movies by analyzing features like:</a:t>
          </a:r>
        </a:p>
      </dgm:t>
    </dgm:pt>
    <dgm:pt modelId="{1F5BA490-DCFE-496C-A900-07E669D71434}" type="parTrans" cxnId="{BE6F78D2-411F-42EF-ADF3-8A44545E1099}">
      <dgm:prSet/>
      <dgm:spPr/>
      <dgm:t>
        <a:bodyPr/>
        <a:lstStyle/>
        <a:p>
          <a:endParaRPr lang="en-US"/>
        </a:p>
      </dgm:t>
    </dgm:pt>
    <dgm:pt modelId="{F5A100AD-EFBA-434B-9377-7D471833F59A}" type="sibTrans" cxnId="{BE6F78D2-411F-42EF-ADF3-8A44545E1099}">
      <dgm:prSet/>
      <dgm:spPr/>
      <dgm:t>
        <a:bodyPr/>
        <a:lstStyle/>
        <a:p>
          <a:endParaRPr lang="en-US"/>
        </a:p>
      </dgm:t>
    </dgm:pt>
    <dgm:pt modelId="{83CC6A56-B1B9-4335-9D8C-BD0498CE33F4}">
      <dgm:prSet/>
      <dgm:spPr/>
      <dgm:t>
        <a:bodyPr/>
        <a:lstStyle/>
        <a:p>
          <a:r>
            <a:rPr lang="en-US"/>
            <a:t>- Genre</a:t>
          </a:r>
        </a:p>
      </dgm:t>
    </dgm:pt>
    <dgm:pt modelId="{38288230-2A13-4E95-B3B3-8F0BD4BCA5FE}" type="parTrans" cxnId="{DBC36489-8E89-4E0F-8E24-239A259B7A94}">
      <dgm:prSet/>
      <dgm:spPr/>
      <dgm:t>
        <a:bodyPr/>
        <a:lstStyle/>
        <a:p>
          <a:endParaRPr lang="en-US"/>
        </a:p>
      </dgm:t>
    </dgm:pt>
    <dgm:pt modelId="{719A58B9-ADBF-42F6-9A05-3FAE5B97658D}" type="sibTrans" cxnId="{DBC36489-8E89-4E0F-8E24-239A259B7A94}">
      <dgm:prSet/>
      <dgm:spPr/>
      <dgm:t>
        <a:bodyPr/>
        <a:lstStyle/>
        <a:p>
          <a:endParaRPr lang="en-US"/>
        </a:p>
      </dgm:t>
    </dgm:pt>
    <dgm:pt modelId="{47216F8C-B3BD-4F70-9048-7AC73B8F014A}">
      <dgm:prSet/>
      <dgm:spPr/>
      <dgm:t>
        <a:bodyPr/>
        <a:lstStyle/>
        <a:p>
          <a:r>
            <a:rPr lang="en-US"/>
            <a:t>- Director</a:t>
          </a:r>
        </a:p>
      </dgm:t>
    </dgm:pt>
    <dgm:pt modelId="{A97B1E2C-807F-42A8-AB1A-B6B36DBD37BB}" type="parTrans" cxnId="{36E440AA-C2C3-4D18-9FEC-46EAE0317323}">
      <dgm:prSet/>
      <dgm:spPr/>
      <dgm:t>
        <a:bodyPr/>
        <a:lstStyle/>
        <a:p>
          <a:endParaRPr lang="en-US"/>
        </a:p>
      </dgm:t>
    </dgm:pt>
    <dgm:pt modelId="{C217C763-96B5-4CF5-9CF6-FA16A02F327B}" type="sibTrans" cxnId="{36E440AA-C2C3-4D18-9FEC-46EAE0317323}">
      <dgm:prSet/>
      <dgm:spPr/>
      <dgm:t>
        <a:bodyPr/>
        <a:lstStyle/>
        <a:p>
          <a:endParaRPr lang="en-US"/>
        </a:p>
      </dgm:t>
    </dgm:pt>
    <dgm:pt modelId="{CBA17053-A068-4227-933B-4D4D6DFC35A0}">
      <dgm:prSet/>
      <dgm:spPr/>
      <dgm:t>
        <a:bodyPr/>
        <a:lstStyle/>
        <a:p>
          <a:r>
            <a:rPr lang="en-US"/>
            <a:t>- Actors</a:t>
          </a:r>
        </a:p>
      </dgm:t>
    </dgm:pt>
    <dgm:pt modelId="{A7699491-9FCF-42CD-8235-2F9CD60F03FE}" type="parTrans" cxnId="{409F06A2-1FF9-42CB-B0AD-EF5DD958CDC2}">
      <dgm:prSet/>
      <dgm:spPr/>
      <dgm:t>
        <a:bodyPr/>
        <a:lstStyle/>
        <a:p>
          <a:endParaRPr lang="en-US"/>
        </a:p>
      </dgm:t>
    </dgm:pt>
    <dgm:pt modelId="{CB31A064-C639-4676-A328-C14D4CA4D907}" type="sibTrans" cxnId="{409F06A2-1FF9-42CB-B0AD-EF5DD958CDC2}">
      <dgm:prSet/>
      <dgm:spPr/>
      <dgm:t>
        <a:bodyPr/>
        <a:lstStyle/>
        <a:p>
          <a:endParaRPr lang="en-US"/>
        </a:p>
      </dgm:t>
    </dgm:pt>
    <dgm:pt modelId="{802C5125-A3F7-4050-91EC-BDBAC6F4E9D4}">
      <dgm:prSet/>
      <dgm:spPr/>
      <dgm:t>
        <a:bodyPr/>
        <a:lstStyle/>
        <a:p>
          <a:r>
            <a:rPr lang="en-US"/>
            <a:t>- Keywords</a:t>
          </a:r>
        </a:p>
      </dgm:t>
    </dgm:pt>
    <dgm:pt modelId="{441B471F-0578-4D6C-B477-01CBA74D8FF8}" type="parTrans" cxnId="{57E07309-29B0-4FF2-B1F1-BF8A04FF620D}">
      <dgm:prSet/>
      <dgm:spPr/>
      <dgm:t>
        <a:bodyPr/>
        <a:lstStyle/>
        <a:p>
          <a:endParaRPr lang="en-US"/>
        </a:p>
      </dgm:t>
    </dgm:pt>
    <dgm:pt modelId="{B5104BF2-B1B3-4CB6-96DB-4E18D450D32C}" type="sibTrans" cxnId="{57E07309-29B0-4FF2-B1F1-BF8A04FF620D}">
      <dgm:prSet/>
      <dgm:spPr/>
      <dgm:t>
        <a:bodyPr/>
        <a:lstStyle/>
        <a:p>
          <a:endParaRPr lang="en-US"/>
        </a:p>
      </dgm:t>
    </dgm:pt>
    <dgm:pt modelId="{4811D974-598F-4DE4-A008-0D37EC6F21E3}">
      <dgm:prSet/>
      <dgm:spPr/>
      <dgm:t>
        <a:bodyPr/>
        <a:lstStyle/>
        <a:p>
          <a:r>
            <a:rPr lang="en-US"/>
            <a:t>Each movie is treated as a collection of attributes, and recommendations are made by comparing these attributes with a user’s past preferences.</a:t>
          </a:r>
        </a:p>
      </dgm:t>
    </dgm:pt>
    <dgm:pt modelId="{F5313391-9135-4A74-84F0-4A8E8E80320C}" type="parTrans" cxnId="{DD19BFF4-41A6-464A-A064-A45C2EA3E468}">
      <dgm:prSet/>
      <dgm:spPr/>
      <dgm:t>
        <a:bodyPr/>
        <a:lstStyle/>
        <a:p>
          <a:endParaRPr lang="en-US"/>
        </a:p>
      </dgm:t>
    </dgm:pt>
    <dgm:pt modelId="{31927BDF-3746-46F7-9009-733DAFE42FA2}" type="sibTrans" cxnId="{DD19BFF4-41A6-464A-A064-A45C2EA3E468}">
      <dgm:prSet/>
      <dgm:spPr/>
      <dgm:t>
        <a:bodyPr/>
        <a:lstStyle/>
        <a:p>
          <a:endParaRPr lang="en-US"/>
        </a:p>
      </dgm:t>
    </dgm:pt>
    <dgm:pt modelId="{4E144581-B153-F54F-A4D5-39A641538238}" type="pres">
      <dgm:prSet presAssocID="{87BC85F1-A6FC-44BD-869E-DC87712D616C}" presName="Name0" presStyleCnt="0">
        <dgm:presLayoutVars>
          <dgm:dir/>
          <dgm:resizeHandles val="exact"/>
        </dgm:presLayoutVars>
      </dgm:prSet>
      <dgm:spPr/>
    </dgm:pt>
    <dgm:pt modelId="{61C09457-390F-4145-9647-E9E0DFA82E0D}" type="pres">
      <dgm:prSet presAssocID="{AEC2CA41-79C2-4B17-A3DE-5B4A79052769}" presName="node" presStyleLbl="node1" presStyleIdx="0" presStyleCnt="6">
        <dgm:presLayoutVars>
          <dgm:bulletEnabled val="1"/>
        </dgm:presLayoutVars>
      </dgm:prSet>
      <dgm:spPr/>
    </dgm:pt>
    <dgm:pt modelId="{68CBE0E0-F759-8442-A841-A62B50DC84BC}" type="pres">
      <dgm:prSet presAssocID="{F5A100AD-EFBA-434B-9377-7D471833F59A}" presName="sibTrans" presStyleLbl="sibTrans1D1" presStyleIdx="0" presStyleCnt="5"/>
      <dgm:spPr/>
    </dgm:pt>
    <dgm:pt modelId="{B9AA6038-8936-7641-B919-7B68919D848C}" type="pres">
      <dgm:prSet presAssocID="{F5A100AD-EFBA-434B-9377-7D471833F59A}" presName="connectorText" presStyleLbl="sibTrans1D1" presStyleIdx="0" presStyleCnt="5"/>
      <dgm:spPr/>
    </dgm:pt>
    <dgm:pt modelId="{7A90308F-47DC-6243-AA53-54EA020F29BB}" type="pres">
      <dgm:prSet presAssocID="{83CC6A56-B1B9-4335-9D8C-BD0498CE33F4}" presName="node" presStyleLbl="node1" presStyleIdx="1" presStyleCnt="6">
        <dgm:presLayoutVars>
          <dgm:bulletEnabled val="1"/>
        </dgm:presLayoutVars>
      </dgm:prSet>
      <dgm:spPr/>
    </dgm:pt>
    <dgm:pt modelId="{4352C278-0C16-CC48-B50D-F46D3885D5E5}" type="pres">
      <dgm:prSet presAssocID="{719A58B9-ADBF-42F6-9A05-3FAE5B97658D}" presName="sibTrans" presStyleLbl="sibTrans1D1" presStyleIdx="1" presStyleCnt="5"/>
      <dgm:spPr/>
    </dgm:pt>
    <dgm:pt modelId="{A5411802-F84C-5A49-81DB-5A5CD9085611}" type="pres">
      <dgm:prSet presAssocID="{719A58B9-ADBF-42F6-9A05-3FAE5B97658D}" presName="connectorText" presStyleLbl="sibTrans1D1" presStyleIdx="1" presStyleCnt="5"/>
      <dgm:spPr/>
    </dgm:pt>
    <dgm:pt modelId="{7D23C635-D829-2E49-AA3D-ECCED027EA97}" type="pres">
      <dgm:prSet presAssocID="{47216F8C-B3BD-4F70-9048-7AC73B8F014A}" presName="node" presStyleLbl="node1" presStyleIdx="2" presStyleCnt="6">
        <dgm:presLayoutVars>
          <dgm:bulletEnabled val="1"/>
        </dgm:presLayoutVars>
      </dgm:prSet>
      <dgm:spPr/>
    </dgm:pt>
    <dgm:pt modelId="{54177645-06D6-DC4B-8F94-C7D0487C91C3}" type="pres">
      <dgm:prSet presAssocID="{C217C763-96B5-4CF5-9CF6-FA16A02F327B}" presName="sibTrans" presStyleLbl="sibTrans1D1" presStyleIdx="2" presStyleCnt="5"/>
      <dgm:spPr/>
    </dgm:pt>
    <dgm:pt modelId="{74E64DD7-62D0-5542-A667-B339107D2CAB}" type="pres">
      <dgm:prSet presAssocID="{C217C763-96B5-4CF5-9CF6-FA16A02F327B}" presName="connectorText" presStyleLbl="sibTrans1D1" presStyleIdx="2" presStyleCnt="5"/>
      <dgm:spPr/>
    </dgm:pt>
    <dgm:pt modelId="{F1AAB95F-2C8D-8641-A3E9-FEE564EADE77}" type="pres">
      <dgm:prSet presAssocID="{CBA17053-A068-4227-933B-4D4D6DFC35A0}" presName="node" presStyleLbl="node1" presStyleIdx="3" presStyleCnt="6">
        <dgm:presLayoutVars>
          <dgm:bulletEnabled val="1"/>
        </dgm:presLayoutVars>
      </dgm:prSet>
      <dgm:spPr/>
    </dgm:pt>
    <dgm:pt modelId="{D83BDA9F-4B49-2643-9BF8-53C88F14085D}" type="pres">
      <dgm:prSet presAssocID="{CB31A064-C639-4676-A328-C14D4CA4D907}" presName="sibTrans" presStyleLbl="sibTrans1D1" presStyleIdx="3" presStyleCnt="5"/>
      <dgm:spPr/>
    </dgm:pt>
    <dgm:pt modelId="{27446E47-8DA4-6946-B04E-C8A63A7299A9}" type="pres">
      <dgm:prSet presAssocID="{CB31A064-C639-4676-A328-C14D4CA4D907}" presName="connectorText" presStyleLbl="sibTrans1D1" presStyleIdx="3" presStyleCnt="5"/>
      <dgm:spPr/>
    </dgm:pt>
    <dgm:pt modelId="{810A1004-DF30-7647-88FA-E42F2893319C}" type="pres">
      <dgm:prSet presAssocID="{802C5125-A3F7-4050-91EC-BDBAC6F4E9D4}" presName="node" presStyleLbl="node1" presStyleIdx="4" presStyleCnt="6">
        <dgm:presLayoutVars>
          <dgm:bulletEnabled val="1"/>
        </dgm:presLayoutVars>
      </dgm:prSet>
      <dgm:spPr/>
    </dgm:pt>
    <dgm:pt modelId="{AF227D21-CA32-6E40-9323-F13C6181DDA1}" type="pres">
      <dgm:prSet presAssocID="{B5104BF2-B1B3-4CB6-96DB-4E18D450D32C}" presName="sibTrans" presStyleLbl="sibTrans1D1" presStyleIdx="4" presStyleCnt="5"/>
      <dgm:spPr/>
    </dgm:pt>
    <dgm:pt modelId="{84B3CD5D-CF90-9D49-83FC-7820B50FFE46}" type="pres">
      <dgm:prSet presAssocID="{B5104BF2-B1B3-4CB6-96DB-4E18D450D32C}" presName="connectorText" presStyleLbl="sibTrans1D1" presStyleIdx="4" presStyleCnt="5"/>
      <dgm:spPr/>
    </dgm:pt>
    <dgm:pt modelId="{7C04DC24-CC15-7843-9F31-0A7A98EE646F}" type="pres">
      <dgm:prSet presAssocID="{4811D974-598F-4DE4-A008-0D37EC6F21E3}" presName="node" presStyleLbl="node1" presStyleIdx="5" presStyleCnt="6">
        <dgm:presLayoutVars>
          <dgm:bulletEnabled val="1"/>
        </dgm:presLayoutVars>
      </dgm:prSet>
      <dgm:spPr/>
    </dgm:pt>
  </dgm:ptLst>
  <dgm:cxnLst>
    <dgm:cxn modelId="{57E07309-29B0-4FF2-B1F1-BF8A04FF620D}" srcId="{87BC85F1-A6FC-44BD-869E-DC87712D616C}" destId="{802C5125-A3F7-4050-91EC-BDBAC6F4E9D4}" srcOrd="4" destOrd="0" parTransId="{441B471F-0578-4D6C-B477-01CBA74D8FF8}" sibTransId="{B5104BF2-B1B3-4CB6-96DB-4E18D450D32C}"/>
    <dgm:cxn modelId="{B94AD70E-A671-394D-9D35-04436B2B45E5}" type="presOf" srcId="{719A58B9-ADBF-42F6-9A05-3FAE5B97658D}" destId="{A5411802-F84C-5A49-81DB-5A5CD9085611}" srcOrd="1" destOrd="0" presId="urn:microsoft.com/office/officeart/2016/7/layout/RepeatingBendingProcessNew"/>
    <dgm:cxn modelId="{A1605213-9EBC-7F43-9824-70B047B6BE23}" type="presOf" srcId="{F5A100AD-EFBA-434B-9377-7D471833F59A}" destId="{B9AA6038-8936-7641-B919-7B68919D848C}" srcOrd="1" destOrd="0" presId="urn:microsoft.com/office/officeart/2016/7/layout/RepeatingBendingProcessNew"/>
    <dgm:cxn modelId="{C40D3515-9425-B64C-8117-712D4C0FD1A0}" type="presOf" srcId="{CBA17053-A068-4227-933B-4D4D6DFC35A0}" destId="{F1AAB95F-2C8D-8641-A3E9-FEE564EADE77}" srcOrd="0" destOrd="0" presId="urn:microsoft.com/office/officeart/2016/7/layout/RepeatingBendingProcessNew"/>
    <dgm:cxn modelId="{5507DC3C-F133-2E48-BEF3-D7AB35B81D4B}" type="presOf" srcId="{719A58B9-ADBF-42F6-9A05-3FAE5B97658D}" destId="{4352C278-0C16-CC48-B50D-F46D3885D5E5}" srcOrd="0" destOrd="0" presId="urn:microsoft.com/office/officeart/2016/7/layout/RepeatingBendingProcessNew"/>
    <dgm:cxn modelId="{6B0F723E-B29F-9B41-A020-16C8AEC6AEE7}" type="presOf" srcId="{802C5125-A3F7-4050-91EC-BDBAC6F4E9D4}" destId="{810A1004-DF30-7647-88FA-E42F2893319C}" srcOrd="0" destOrd="0" presId="urn:microsoft.com/office/officeart/2016/7/layout/RepeatingBendingProcessNew"/>
    <dgm:cxn modelId="{8D2C8F3E-48AA-7041-A3AE-73F269CAA5F6}" type="presOf" srcId="{83CC6A56-B1B9-4335-9D8C-BD0498CE33F4}" destId="{7A90308F-47DC-6243-AA53-54EA020F29BB}" srcOrd="0" destOrd="0" presId="urn:microsoft.com/office/officeart/2016/7/layout/RepeatingBendingProcessNew"/>
    <dgm:cxn modelId="{8D155146-5BB7-884F-BCC6-CDE6B843FB19}" type="presOf" srcId="{CB31A064-C639-4676-A328-C14D4CA4D907}" destId="{D83BDA9F-4B49-2643-9BF8-53C88F14085D}" srcOrd="0" destOrd="0" presId="urn:microsoft.com/office/officeart/2016/7/layout/RepeatingBendingProcessNew"/>
    <dgm:cxn modelId="{DBC36489-8E89-4E0F-8E24-239A259B7A94}" srcId="{87BC85F1-A6FC-44BD-869E-DC87712D616C}" destId="{83CC6A56-B1B9-4335-9D8C-BD0498CE33F4}" srcOrd="1" destOrd="0" parTransId="{38288230-2A13-4E95-B3B3-8F0BD4BCA5FE}" sibTransId="{719A58B9-ADBF-42F6-9A05-3FAE5B97658D}"/>
    <dgm:cxn modelId="{45499098-BC38-EF4C-B660-813FE813E304}" type="presOf" srcId="{C217C763-96B5-4CF5-9CF6-FA16A02F327B}" destId="{74E64DD7-62D0-5542-A667-B339107D2CAB}" srcOrd="1" destOrd="0" presId="urn:microsoft.com/office/officeart/2016/7/layout/RepeatingBendingProcessNew"/>
    <dgm:cxn modelId="{8EB1F498-C085-8B47-8762-B81122AD24DF}" type="presOf" srcId="{47216F8C-B3BD-4F70-9048-7AC73B8F014A}" destId="{7D23C635-D829-2E49-AA3D-ECCED027EA97}" srcOrd="0" destOrd="0" presId="urn:microsoft.com/office/officeart/2016/7/layout/RepeatingBendingProcessNew"/>
    <dgm:cxn modelId="{AD1F549C-ECB7-C64E-AE45-67D94AAB9EDF}" type="presOf" srcId="{C217C763-96B5-4CF5-9CF6-FA16A02F327B}" destId="{54177645-06D6-DC4B-8F94-C7D0487C91C3}" srcOrd="0" destOrd="0" presId="urn:microsoft.com/office/officeart/2016/7/layout/RepeatingBendingProcessNew"/>
    <dgm:cxn modelId="{0B0231A1-3053-9146-896C-9E44D47CEA60}" type="presOf" srcId="{B5104BF2-B1B3-4CB6-96DB-4E18D450D32C}" destId="{84B3CD5D-CF90-9D49-83FC-7820B50FFE46}" srcOrd="1" destOrd="0" presId="urn:microsoft.com/office/officeart/2016/7/layout/RepeatingBendingProcessNew"/>
    <dgm:cxn modelId="{409F06A2-1FF9-42CB-B0AD-EF5DD958CDC2}" srcId="{87BC85F1-A6FC-44BD-869E-DC87712D616C}" destId="{CBA17053-A068-4227-933B-4D4D6DFC35A0}" srcOrd="3" destOrd="0" parTransId="{A7699491-9FCF-42CD-8235-2F9CD60F03FE}" sibTransId="{CB31A064-C639-4676-A328-C14D4CA4D907}"/>
    <dgm:cxn modelId="{36E440AA-C2C3-4D18-9FEC-46EAE0317323}" srcId="{87BC85F1-A6FC-44BD-869E-DC87712D616C}" destId="{47216F8C-B3BD-4F70-9048-7AC73B8F014A}" srcOrd="2" destOrd="0" parTransId="{A97B1E2C-807F-42A8-AB1A-B6B36DBD37BB}" sibTransId="{C217C763-96B5-4CF5-9CF6-FA16A02F327B}"/>
    <dgm:cxn modelId="{A22901B6-1C40-5A43-AA64-73D085C36509}" type="presOf" srcId="{CB31A064-C639-4676-A328-C14D4CA4D907}" destId="{27446E47-8DA4-6946-B04E-C8A63A7299A9}" srcOrd="1" destOrd="0" presId="urn:microsoft.com/office/officeart/2016/7/layout/RepeatingBendingProcessNew"/>
    <dgm:cxn modelId="{16703ABB-0D14-C64D-81B6-E568EB6DAFBA}" type="presOf" srcId="{AEC2CA41-79C2-4B17-A3DE-5B4A79052769}" destId="{61C09457-390F-4145-9647-E9E0DFA82E0D}" srcOrd="0" destOrd="0" presId="urn:microsoft.com/office/officeart/2016/7/layout/RepeatingBendingProcessNew"/>
    <dgm:cxn modelId="{C799CAC5-7A93-DE43-B22A-471F87DCCB3E}" type="presOf" srcId="{B5104BF2-B1B3-4CB6-96DB-4E18D450D32C}" destId="{AF227D21-CA32-6E40-9323-F13C6181DDA1}" srcOrd="0" destOrd="0" presId="urn:microsoft.com/office/officeart/2016/7/layout/RepeatingBendingProcessNew"/>
    <dgm:cxn modelId="{BE6F78D2-411F-42EF-ADF3-8A44545E1099}" srcId="{87BC85F1-A6FC-44BD-869E-DC87712D616C}" destId="{AEC2CA41-79C2-4B17-A3DE-5B4A79052769}" srcOrd="0" destOrd="0" parTransId="{1F5BA490-DCFE-496C-A900-07E669D71434}" sibTransId="{F5A100AD-EFBA-434B-9377-7D471833F59A}"/>
    <dgm:cxn modelId="{30F74DD8-64B8-A14C-9C6B-96710E851BF8}" type="presOf" srcId="{F5A100AD-EFBA-434B-9377-7D471833F59A}" destId="{68CBE0E0-F759-8442-A841-A62B50DC84BC}" srcOrd="0" destOrd="0" presId="urn:microsoft.com/office/officeart/2016/7/layout/RepeatingBendingProcessNew"/>
    <dgm:cxn modelId="{DD19BFF4-41A6-464A-A064-A45C2EA3E468}" srcId="{87BC85F1-A6FC-44BD-869E-DC87712D616C}" destId="{4811D974-598F-4DE4-A008-0D37EC6F21E3}" srcOrd="5" destOrd="0" parTransId="{F5313391-9135-4A74-84F0-4A8E8E80320C}" sibTransId="{31927BDF-3746-46F7-9009-733DAFE42FA2}"/>
    <dgm:cxn modelId="{932BF0FC-A0D8-F54B-A254-FCF26D25277B}" type="presOf" srcId="{4811D974-598F-4DE4-A008-0D37EC6F21E3}" destId="{7C04DC24-CC15-7843-9F31-0A7A98EE646F}" srcOrd="0" destOrd="0" presId="urn:microsoft.com/office/officeart/2016/7/layout/RepeatingBendingProcessNew"/>
    <dgm:cxn modelId="{D0F0DBFF-A544-FC4A-87DE-38DD665BA396}" type="presOf" srcId="{87BC85F1-A6FC-44BD-869E-DC87712D616C}" destId="{4E144581-B153-F54F-A4D5-39A641538238}" srcOrd="0" destOrd="0" presId="urn:microsoft.com/office/officeart/2016/7/layout/RepeatingBendingProcessNew"/>
    <dgm:cxn modelId="{B9D1894C-0FDA-9541-9423-D69A49B3C7DF}" type="presParOf" srcId="{4E144581-B153-F54F-A4D5-39A641538238}" destId="{61C09457-390F-4145-9647-E9E0DFA82E0D}" srcOrd="0" destOrd="0" presId="urn:microsoft.com/office/officeart/2016/7/layout/RepeatingBendingProcessNew"/>
    <dgm:cxn modelId="{6AD4A104-B55E-704E-8117-C4290E19FE17}" type="presParOf" srcId="{4E144581-B153-F54F-A4D5-39A641538238}" destId="{68CBE0E0-F759-8442-A841-A62B50DC84BC}" srcOrd="1" destOrd="0" presId="urn:microsoft.com/office/officeart/2016/7/layout/RepeatingBendingProcessNew"/>
    <dgm:cxn modelId="{ACEE52B5-5731-634A-9E48-BD210C09CC91}" type="presParOf" srcId="{68CBE0E0-F759-8442-A841-A62B50DC84BC}" destId="{B9AA6038-8936-7641-B919-7B68919D848C}" srcOrd="0" destOrd="0" presId="urn:microsoft.com/office/officeart/2016/7/layout/RepeatingBendingProcessNew"/>
    <dgm:cxn modelId="{9E2C11F5-1AA6-6B49-B267-B15C2074FAFE}" type="presParOf" srcId="{4E144581-B153-F54F-A4D5-39A641538238}" destId="{7A90308F-47DC-6243-AA53-54EA020F29BB}" srcOrd="2" destOrd="0" presId="urn:microsoft.com/office/officeart/2016/7/layout/RepeatingBendingProcessNew"/>
    <dgm:cxn modelId="{EF9A8A89-7333-6143-9E25-37E181D337C0}" type="presParOf" srcId="{4E144581-B153-F54F-A4D5-39A641538238}" destId="{4352C278-0C16-CC48-B50D-F46D3885D5E5}" srcOrd="3" destOrd="0" presId="urn:microsoft.com/office/officeart/2016/7/layout/RepeatingBendingProcessNew"/>
    <dgm:cxn modelId="{CBE33FB1-2262-A94E-84FF-518D9D84B6E5}" type="presParOf" srcId="{4352C278-0C16-CC48-B50D-F46D3885D5E5}" destId="{A5411802-F84C-5A49-81DB-5A5CD9085611}" srcOrd="0" destOrd="0" presId="urn:microsoft.com/office/officeart/2016/7/layout/RepeatingBendingProcessNew"/>
    <dgm:cxn modelId="{B7B6A03F-6197-4C44-AA19-3214E3AF3D0B}" type="presParOf" srcId="{4E144581-B153-F54F-A4D5-39A641538238}" destId="{7D23C635-D829-2E49-AA3D-ECCED027EA97}" srcOrd="4" destOrd="0" presId="urn:microsoft.com/office/officeart/2016/7/layout/RepeatingBendingProcessNew"/>
    <dgm:cxn modelId="{B66C11E7-068A-1A44-9C9F-A09C881B776F}" type="presParOf" srcId="{4E144581-B153-F54F-A4D5-39A641538238}" destId="{54177645-06D6-DC4B-8F94-C7D0487C91C3}" srcOrd="5" destOrd="0" presId="urn:microsoft.com/office/officeart/2016/7/layout/RepeatingBendingProcessNew"/>
    <dgm:cxn modelId="{2CB0E103-63A8-3846-9E20-0D258E839F93}" type="presParOf" srcId="{54177645-06D6-DC4B-8F94-C7D0487C91C3}" destId="{74E64DD7-62D0-5542-A667-B339107D2CAB}" srcOrd="0" destOrd="0" presId="urn:microsoft.com/office/officeart/2016/7/layout/RepeatingBendingProcessNew"/>
    <dgm:cxn modelId="{8F0991D2-0FB9-8B46-B0F1-5EF59522848D}" type="presParOf" srcId="{4E144581-B153-F54F-A4D5-39A641538238}" destId="{F1AAB95F-2C8D-8641-A3E9-FEE564EADE77}" srcOrd="6" destOrd="0" presId="urn:microsoft.com/office/officeart/2016/7/layout/RepeatingBendingProcessNew"/>
    <dgm:cxn modelId="{1D8E32F8-BB65-3A47-BC44-5AEA252202D4}" type="presParOf" srcId="{4E144581-B153-F54F-A4D5-39A641538238}" destId="{D83BDA9F-4B49-2643-9BF8-53C88F14085D}" srcOrd="7" destOrd="0" presId="urn:microsoft.com/office/officeart/2016/7/layout/RepeatingBendingProcessNew"/>
    <dgm:cxn modelId="{1A8EB119-E9A9-9C4F-A595-2AA97D0F6EAB}" type="presParOf" srcId="{D83BDA9F-4B49-2643-9BF8-53C88F14085D}" destId="{27446E47-8DA4-6946-B04E-C8A63A7299A9}" srcOrd="0" destOrd="0" presId="urn:microsoft.com/office/officeart/2016/7/layout/RepeatingBendingProcessNew"/>
    <dgm:cxn modelId="{0F77BE14-8B6D-DC4C-9508-D476805AAA0D}" type="presParOf" srcId="{4E144581-B153-F54F-A4D5-39A641538238}" destId="{810A1004-DF30-7647-88FA-E42F2893319C}" srcOrd="8" destOrd="0" presId="urn:microsoft.com/office/officeart/2016/7/layout/RepeatingBendingProcessNew"/>
    <dgm:cxn modelId="{3B9D485C-EE5E-F84A-998E-2044AA9BF27A}" type="presParOf" srcId="{4E144581-B153-F54F-A4D5-39A641538238}" destId="{AF227D21-CA32-6E40-9323-F13C6181DDA1}" srcOrd="9" destOrd="0" presId="urn:microsoft.com/office/officeart/2016/7/layout/RepeatingBendingProcessNew"/>
    <dgm:cxn modelId="{BCFAEF22-937B-3745-B924-C8C682A9936F}" type="presParOf" srcId="{AF227D21-CA32-6E40-9323-F13C6181DDA1}" destId="{84B3CD5D-CF90-9D49-83FC-7820B50FFE46}" srcOrd="0" destOrd="0" presId="urn:microsoft.com/office/officeart/2016/7/layout/RepeatingBendingProcessNew"/>
    <dgm:cxn modelId="{0D4AD739-1916-184D-A93D-B5C8C719B087}" type="presParOf" srcId="{4E144581-B153-F54F-A4D5-39A641538238}" destId="{7C04DC24-CC15-7843-9F31-0A7A98EE646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217C4-C440-4A2C-B169-9FD05971E7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86C751-4B72-4259-9228-78417BCD877D}">
      <dgm:prSet/>
      <dgm:spPr/>
      <dgm:t>
        <a:bodyPr/>
        <a:lstStyle/>
        <a:p>
          <a:r>
            <a:rPr lang="en-US"/>
            <a:t>Hybrid models combine collaborative and content-based filtering to improve recommendation accuracy. Methods include:</a:t>
          </a:r>
        </a:p>
      </dgm:t>
    </dgm:pt>
    <dgm:pt modelId="{2941C54E-8520-4037-9C87-6EE56C88618E}" type="parTrans" cxnId="{07131895-4A9A-481C-A3AA-08A256B5DD32}">
      <dgm:prSet/>
      <dgm:spPr/>
      <dgm:t>
        <a:bodyPr/>
        <a:lstStyle/>
        <a:p>
          <a:endParaRPr lang="en-US"/>
        </a:p>
      </dgm:t>
    </dgm:pt>
    <dgm:pt modelId="{752A0637-080D-44AD-A627-82A6545C2F94}" type="sibTrans" cxnId="{07131895-4A9A-481C-A3AA-08A256B5DD32}">
      <dgm:prSet/>
      <dgm:spPr/>
      <dgm:t>
        <a:bodyPr/>
        <a:lstStyle/>
        <a:p>
          <a:endParaRPr lang="en-US"/>
        </a:p>
      </dgm:t>
    </dgm:pt>
    <dgm:pt modelId="{A79D2BA8-29B6-4718-805C-206D6BA51459}">
      <dgm:prSet/>
      <dgm:spPr/>
      <dgm:t>
        <a:bodyPr/>
        <a:lstStyle/>
        <a:p>
          <a:r>
            <a:rPr lang="en-US"/>
            <a:t>- **Weighted Hybrid**: Assigns importance to both filtering techniques.</a:t>
          </a:r>
        </a:p>
      </dgm:t>
    </dgm:pt>
    <dgm:pt modelId="{158091D5-127A-4332-B4FA-759B23754BDE}" type="parTrans" cxnId="{117FE39C-D60F-4E52-9005-5B28B18EBB90}">
      <dgm:prSet/>
      <dgm:spPr/>
      <dgm:t>
        <a:bodyPr/>
        <a:lstStyle/>
        <a:p>
          <a:endParaRPr lang="en-US"/>
        </a:p>
      </dgm:t>
    </dgm:pt>
    <dgm:pt modelId="{6F47EFCD-A02F-41B8-B93C-B73993DE788B}" type="sibTrans" cxnId="{117FE39C-D60F-4E52-9005-5B28B18EBB90}">
      <dgm:prSet/>
      <dgm:spPr/>
      <dgm:t>
        <a:bodyPr/>
        <a:lstStyle/>
        <a:p>
          <a:endParaRPr lang="en-US"/>
        </a:p>
      </dgm:t>
    </dgm:pt>
    <dgm:pt modelId="{7D142AB4-D49E-4B14-A2D7-09C317EE6708}">
      <dgm:prSet/>
      <dgm:spPr/>
      <dgm:t>
        <a:bodyPr/>
        <a:lstStyle/>
        <a:p>
          <a:r>
            <a:rPr lang="en-US"/>
            <a:t>- **Switching Hybrid**: Uses one method when another fails.</a:t>
          </a:r>
        </a:p>
      </dgm:t>
    </dgm:pt>
    <dgm:pt modelId="{F2DF31A0-54DC-43C3-AF69-1700536129EF}" type="parTrans" cxnId="{489D89CA-2A86-43E3-9974-2F287253B041}">
      <dgm:prSet/>
      <dgm:spPr/>
      <dgm:t>
        <a:bodyPr/>
        <a:lstStyle/>
        <a:p>
          <a:endParaRPr lang="en-US"/>
        </a:p>
      </dgm:t>
    </dgm:pt>
    <dgm:pt modelId="{31C1CE95-BEF8-4091-A626-A215B734928A}" type="sibTrans" cxnId="{489D89CA-2A86-43E3-9974-2F287253B041}">
      <dgm:prSet/>
      <dgm:spPr/>
      <dgm:t>
        <a:bodyPr/>
        <a:lstStyle/>
        <a:p>
          <a:endParaRPr lang="en-US"/>
        </a:p>
      </dgm:t>
    </dgm:pt>
    <dgm:pt modelId="{D6208B5B-E1FC-4F2B-8EB8-BFEE79CC09D3}">
      <dgm:prSet/>
      <dgm:spPr/>
      <dgm:t>
        <a:bodyPr/>
        <a:lstStyle/>
        <a:p>
          <a:r>
            <a:rPr lang="en-US"/>
            <a:t>- **Feature Augmentation**: Uses content-based filtering to improve collaborative filtering results.</a:t>
          </a:r>
        </a:p>
      </dgm:t>
    </dgm:pt>
    <dgm:pt modelId="{46D6C844-A2BB-4169-AAAA-E4A7C0D32715}" type="parTrans" cxnId="{DA49D093-A2E9-40FF-B6E3-9A89527BC33A}">
      <dgm:prSet/>
      <dgm:spPr/>
      <dgm:t>
        <a:bodyPr/>
        <a:lstStyle/>
        <a:p>
          <a:endParaRPr lang="en-US"/>
        </a:p>
      </dgm:t>
    </dgm:pt>
    <dgm:pt modelId="{70B7D2EE-8AA2-48A6-AC51-8769452009A0}" type="sibTrans" cxnId="{DA49D093-A2E9-40FF-B6E3-9A89527BC33A}">
      <dgm:prSet/>
      <dgm:spPr/>
      <dgm:t>
        <a:bodyPr/>
        <a:lstStyle/>
        <a:p>
          <a:endParaRPr lang="en-US"/>
        </a:p>
      </dgm:t>
    </dgm:pt>
    <dgm:pt modelId="{23531D38-C33C-4C6E-B79D-6DEB3A7B97C3}">
      <dgm:prSet/>
      <dgm:spPr/>
      <dgm:t>
        <a:bodyPr/>
        <a:lstStyle/>
        <a:p>
          <a:r>
            <a:rPr lang="en-US"/>
            <a:t>Example: YouTube's recommendation system.</a:t>
          </a:r>
        </a:p>
      </dgm:t>
    </dgm:pt>
    <dgm:pt modelId="{C2753B2A-EF72-44B3-A54D-2FB612800BB1}" type="parTrans" cxnId="{3C8C9E11-AC22-4E94-9D2A-8A7243DD857A}">
      <dgm:prSet/>
      <dgm:spPr/>
      <dgm:t>
        <a:bodyPr/>
        <a:lstStyle/>
        <a:p>
          <a:endParaRPr lang="en-US"/>
        </a:p>
      </dgm:t>
    </dgm:pt>
    <dgm:pt modelId="{2A8DA4A2-F781-4AD3-A2BF-EAECA98EAF9E}" type="sibTrans" cxnId="{3C8C9E11-AC22-4E94-9D2A-8A7243DD857A}">
      <dgm:prSet/>
      <dgm:spPr/>
      <dgm:t>
        <a:bodyPr/>
        <a:lstStyle/>
        <a:p>
          <a:endParaRPr lang="en-US"/>
        </a:p>
      </dgm:t>
    </dgm:pt>
    <dgm:pt modelId="{C69385E0-02FC-4743-8F6C-82ED8710FCBA}" type="pres">
      <dgm:prSet presAssocID="{747217C4-C440-4A2C-B169-9FD05971E72C}" presName="Name0" presStyleCnt="0">
        <dgm:presLayoutVars>
          <dgm:dir/>
          <dgm:resizeHandles val="exact"/>
        </dgm:presLayoutVars>
      </dgm:prSet>
      <dgm:spPr/>
    </dgm:pt>
    <dgm:pt modelId="{BBC9767B-D5F2-D14F-96CA-07B9F849CE7C}" type="pres">
      <dgm:prSet presAssocID="{4786C751-4B72-4259-9228-78417BCD877D}" presName="node" presStyleLbl="node1" presStyleIdx="0" presStyleCnt="5">
        <dgm:presLayoutVars>
          <dgm:bulletEnabled val="1"/>
        </dgm:presLayoutVars>
      </dgm:prSet>
      <dgm:spPr/>
    </dgm:pt>
    <dgm:pt modelId="{C905596A-A0E5-6A41-BB68-B7BEAA892DA1}" type="pres">
      <dgm:prSet presAssocID="{752A0637-080D-44AD-A627-82A6545C2F94}" presName="sibTrans" presStyleLbl="sibTrans1D1" presStyleIdx="0" presStyleCnt="4"/>
      <dgm:spPr/>
    </dgm:pt>
    <dgm:pt modelId="{8C38DEB9-B848-1A4B-96C4-6EFACDF12608}" type="pres">
      <dgm:prSet presAssocID="{752A0637-080D-44AD-A627-82A6545C2F94}" presName="connectorText" presStyleLbl="sibTrans1D1" presStyleIdx="0" presStyleCnt="4"/>
      <dgm:spPr/>
    </dgm:pt>
    <dgm:pt modelId="{21BBE1F3-8961-3F42-A858-FB665388E975}" type="pres">
      <dgm:prSet presAssocID="{A79D2BA8-29B6-4718-805C-206D6BA51459}" presName="node" presStyleLbl="node1" presStyleIdx="1" presStyleCnt="5">
        <dgm:presLayoutVars>
          <dgm:bulletEnabled val="1"/>
        </dgm:presLayoutVars>
      </dgm:prSet>
      <dgm:spPr/>
    </dgm:pt>
    <dgm:pt modelId="{704BDF46-FCAB-074D-9DAD-FF3A7A6A1E04}" type="pres">
      <dgm:prSet presAssocID="{6F47EFCD-A02F-41B8-B93C-B73993DE788B}" presName="sibTrans" presStyleLbl="sibTrans1D1" presStyleIdx="1" presStyleCnt="4"/>
      <dgm:spPr/>
    </dgm:pt>
    <dgm:pt modelId="{ECB9960C-E002-B048-9B6C-7758FB875E9B}" type="pres">
      <dgm:prSet presAssocID="{6F47EFCD-A02F-41B8-B93C-B73993DE788B}" presName="connectorText" presStyleLbl="sibTrans1D1" presStyleIdx="1" presStyleCnt="4"/>
      <dgm:spPr/>
    </dgm:pt>
    <dgm:pt modelId="{1397D884-5A73-5542-9411-39ACBFEC55FA}" type="pres">
      <dgm:prSet presAssocID="{7D142AB4-D49E-4B14-A2D7-09C317EE6708}" presName="node" presStyleLbl="node1" presStyleIdx="2" presStyleCnt="5">
        <dgm:presLayoutVars>
          <dgm:bulletEnabled val="1"/>
        </dgm:presLayoutVars>
      </dgm:prSet>
      <dgm:spPr/>
    </dgm:pt>
    <dgm:pt modelId="{B1C7F49F-3198-1448-ADE3-5FD783504FC4}" type="pres">
      <dgm:prSet presAssocID="{31C1CE95-BEF8-4091-A626-A215B734928A}" presName="sibTrans" presStyleLbl="sibTrans1D1" presStyleIdx="2" presStyleCnt="4"/>
      <dgm:spPr/>
    </dgm:pt>
    <dgm:pt modelId="{54ADB7FE-EA71-4143-9A65-0112E0EF168D}" type="pres">
      <dgm:prSet presAssocID="{31C1CE95-BEF8-4091-A626-A215B734928A}" presName="connectorText" presStyleLbl="sibTrans1D1" presStyleIdx="2" presStyleCnt="4"/>
      <dgm:spPr/>
    </dgm:pt>
    <dgm:pt modelId="{EEC7CD10-C629-7541-9611-0D9260657ABA}" type="pres">
      <dgm:prSet presAssocID="{D6208B5B-E1FC-4F2B-8EB8-BFEE79CC09D3}" presName="node" presStyleLbl="node1" presStyleIdx="3" presStyleCnt="5">
        <dgm:presLayoutVars>
          <dgm:bulletEnabled val="1"/>
        </dgm:presLayoutVars>
      </dgm:prSet>
      <dgm:spPr/>
    </dgm:pt>
    <dgm:pt modelId="{F6C890F2-095D-F544-A5FD-9A6E0ABDBB79}" type="pres">
      <dgm:prSet presAssocID="{70B7D2EE-8AA2-48A6-AC51-8769452009A0}" presName="sibTrans" presStyleLbl="sibTrans1D1" presStyleIdx="3" presStyleCnt="4"/>
      <dgm:spPr/>
    </dgm:pt>
    <dgm:pt modelId="{16F4DA0A-702C-784D-A611-31F047538110}" type="pres">
      <dgm:prSet presAssocID="{70B7D2EE-8AA2-48A6-AC51-8769452009A0}" presName="connectorText" presStyleLbl="sibTrans1D1" presStyleIdx="3" presStyleCnt="4"/>
      <dgm:spPr/>
    </dgm:pt>
    <dgm:pt modelId="{0367F126-136F-D546-AF1C-700B3BC7CD8C}" type="pres">
      <dgm:prSet presAssocID="{23531D38-C33C-4C6E-B79D-6DEB3A7B97C3}" presName="node" presStyleLbl="node1" presStyleIdx="4" presStyleCnt="5">
        <dgm:presLayoutVars>
          <dgm:bulletEnabled val="1"/>
        </dgm:presLayoutVars>
      </dgm:prSet>
      <dgm:spPr/>
    </dgm:pt>
  </dgm:ptLst>
  <dgm:cxnLst>
    <dgm:cxn modelId="{12085C01-867C-334C-9F79-0B71C987C103}" type="presOf" srcId="{752A0637-080D-44AD-A627-82A6545C2F94}" destId="{8C38DEB9-B848-1A4B-96C4-6EFACDF12608}" srcOrd="1" destOrd="0" presId="urn:microsoft.com/office/officeart/2016/7/layout/RepeatingBendingProcessNew"/>
    <dgm:cxn modelId="{3C8C9E11-AC22-4E94-9D2A-8A7243DD857A}" srcId="{747217C4-C440-4A2C-B169-9FD05971E72C}" destId="{23531D38-C33C-4C6E-B79D-6DEB3A7B97C3}" srcOrd="4" destOrd="0" parTransId="{C2753B2A-EF72-44B3-A54D-2FB612800BB1}" sibTransId="{2A8DA4A2-F781-4AD3-A2BF-EAECA98EAF9E}"/>
    <dgm:cxn modelId="{10E1933F-85A8-FE49-BF00-A6D0C2DB36A8}" type="presOf" srcId="{7D142AB4-D49E-4B14-A2D7-09C317EE6708}" destId="{1397D884-5A73-5542-9411-39ACBFEC55FA}" srcOrd="0" destOrd="0" presId="urn:microsoft.com/office/officeart/2016/7/layout/RepeatingBendingProcessNew"/>
    <dgm:cxn modelId="{4B2C7344-0078-8C44-B588-CF6C7C5AB15F}" type="presOf" srcId="{6F47EFCD-A02F-41B8-B93C-B73993DE788B}" destId="{ECB9960C-E002-B048-9B6C-7758FB875E9B}" srcOrd="1" destOrd="0" presId="urn:microsoft.com/office/officeart/2016/7/layout/RepeatingBendingProcessNew"/>
    <dgm:cxn modelId="{3078FB54-0F51-AD43-AA01-2287E93C1445}" type="presOf" srcId="{747217C4-C440-4A2C-B169-9FD05971E72C}" destId="{C69385E0-02FC-4743-8F6C-82ED8710FCBA}" srcOrd="0" destOrd="0" presId="urn:microsoft.com/office/officeart/2016/7/layout/RepeatingBendingProcessNew"/>
    <dgm:cxn modelId="{F381215C-7646-D54B-AAA2-443D63DC6981}" type="presOf" srcId="{23531D38-C33C-4C6E-B79D-6DEB3A7B97C3}" destId="{0367F126-136F-D546-AF1C-700B3BC7CD8C}" srcOrd="0" destOrd="0" presId="urn:microsoft.com/office/officeart/2016/7/layout/RepeatingBendingProcessNew"/>
    <dgm:cxn modelId="{AF742369-89C8-8444-A1AA-623EE336B883}" type="presOf" srcId="{A79D2BA8-29B6-4718-805C-206D6BA51459}" destId="{21BBE1F3-8961-3F42-A858-FB665388E975}" srcOrd="0" destOrd="0" presId="urn:microsoft.com/office/officeart/2016/7/layout/RepeatingBendingProcessNew"/>
    <dgm:cxn modelId="{F99CEC75-9086-F242-AF57-AC5FC234EEC5}" type="presOf" srcId="{70B7D2EE-8AA2-48A6-AC51-8769452009A0}" destId="{F6C890F2-095D-F544-A5FD-9A6E0ABDBB79}" srcOrd="0" destOrd="0" presId="urn:microsoft.com/office/officeart/2016/7/layout/RepeatingBendingProcessNew"/>
    <dgm:cxn modelId="{F0B70E79-E839-7244-BA66-F4E7C2DFDE6F}" type="presOf" srcId="{70B7D2EE-8AA2-48A6-AC51-8769452009A0}" destId="{16F4DA0A-702C-784D-A611-31F047538110}" srcOrd="1" destOrd="0" presId="urn:microsoft.com/office/officeart/2016/7/layout/RepeatingBendingProcessNew"/>
    <dgm:cxn modelId="{DA49D093-A2E9-40FF-B6E3-9A89527BC33A}" srcId="{747217C4-C440-4A2C-B169-9FD05971E72C}" destId="{D6208B5B-E1FC-4F2B-8EB8-BFEE79CC09D3}" srcOrd="3" destOrd="0" parTransId="{46D6C844-A2BB-4169-AAAA-E4A7C0D32715}" sibTransId="{70B7D2EE-8AA2-48A6-AC51-8769452009A0}"/>
    <dgm:cxn modelId="{07131895-4A9A-481C-A3AA-08A256B5DD32}" srcId="{747217C4-C440-4A2C-B169-9FD05971E72C}" destId="{4786C751-4B72-4259-9228-78417BCD877D}" srcOrd="0" destOrd="0" parTransId="{2941C54E-8520-4037-9C87-6EE56C88618E}" sibTransId="{752A0637-080D-44AD-A627-82A6545C2F94}"/>
    <dgm:cxn modelId="{117FE39C-D60F-4E52-9005-5B28B18EBB90}" srcId="{747217C4-C440-4A2C-B169-9FD05971E72C}" destId="{A79D2BA8-29B6-4718-805C-206D6BA51459}" srcOrd="1" destOrd="0" parTransId="{158091D5-127A-4332-B4FA-759B23754BDE}" sibTransId="{6F47EFCD-A02F-41B8-B93C-B73993DE788B}"/>
    <dgm:cxn modelId="{DBA17C9D-DBE0-9E49-855B-D4DC15A27E8E}" type="presOf" srcId="{31C1CE95-BEF8-4091-A626-A215B734928A}" destId="{54ADB7FE-EA71-4143-9A65-0112E0EF168D}" srcOrd="1" destOrd="0" presId="urn:microsoft.com/office/officeart/2016/7/layout/RepeatingBendingProcessNew"/>
    <dgm:cxn modelId="{78344EA8-6CD9-5140-A7A9-3B1EAA09C2B7}" type="presOf" srcId="{31C1CE95-BEF8-4091-A626-A215B734928A}" destId="{B1C7F49F-3198-1448-ADE3-5FD783504FC4}" srcOrd="0" destOrd="0" presId="urn:microsoft.com/office/officeart/2016/7/layout/RepeatingBendingProcessNew"/>
    <dgm:cxn modelId="{D6DEF5B4-09CA-224C-84E4-05A97E2C585D}" type="presOf" srcId="{D6208B5B-E1FC-4F2B-8EB8-BFEE79CC09D3}" destId="{EEC7CD10-C629-7541-9611-0D9260657ABA}" srcOrd="0" destOrd="0" presId="urn:microsoft.com/office/officeart/2016/7/layout/RepeatingBendingProcessNew"/>
    <dgm:cxn modelId="{9B1468BB-1F91-D041-8AA6-694F99A2B34E}" type="presOf" srcId="{6F47EFCD-A02F-41B8-B93C-B73993DE788B}" destId="{704BDF46-FCAB-074D-9DAD-FF3A7A6A1E04}" srcOrd="0" destOrd="0" presId="urn:microsoft.com/office/officeart/2016/7/layout/RepeatingBendingProcessNew"/>
    <dgm:cxn modelId="{489D89CA-2A86-43E3-9974-2F287253B041}" srcId="{747217C4-C440-4A2C-B169-9FD05971E72C}" destId="{7D142AB4-D49E-4B14-A2D7-09C317EE6708}" srcOrd="2" destOrd="0" parTransId="{F2DF31A0-54DC-43C3-AF69-1700536129EF}" sibTransId="{31C1CE95-BEF8-4091-A626-A215B734928A}"/>
    <dgm:cxn modelId="{7A5AEBCB-9B9A-0E4E-9D77-9E82AABFAD68}" type="presOf" srcId="{4786C751-4B72-4259-9228-78417BCD877D}" destId="{BBC9767B-D5F2-D14F-96CA-07B9F849CE7C}" srcOrd="0" destOrd="0" presId="urn:microsoft.com/office/officeart/2016/7/layout/RepeatingBendingProcessNew"/>
    <dgm:cxn modelId="{EEDDA4F5-7FFB-6A4F-8C8E-928E32054DAE}" type="presOf" srcId="{752A0637-080D-44AD-A627-82A6545C2F94}" destId="{C905596A-A0E5-6A41-BB68-B7BEAA892DA1}" srcOrd="0" destOrd="0" presId="urn:microsoft.com/office/officeart/2016/7/layout/RepeatingBendingProcessNew"/>
    <dgm:cxn modelId="{B2FC5DFA-3F39-ED47-8543-A2555533FC4D}" type="presParOf" srcId="{C69385E0-02FC-4743-8F6C-82ED8710FCBA}" destId="{BBC9767B-D5F2-D14F-96CA-07B9F849CE7C}" srcOrd="0" destOrd="0" presId="urn:microsoft.com/office/officeart/2016/7/layout/RepeatingBendingProcessNew"/>
    <dgm:cxn modelId="{9B6F7239-753F-A849-9E50-B7625E2DA411}" type="presParOf" srcId="{C69385E0-02FC-4743-8F6C-82ED8710FCBA}" destId="{C905596A-A0E5-6A41-BB68-B7BEAA892DA1}" srcOrd="1" destOrd="0" presId="urn:microsoft.com/office/officeart/2016/7/layout/RepeatingBendingProcessNew"/>
    <dgm:cxn modelId="{8FB9FD5D-B291-7948-809C-F9AAC919C8BA}" type="presParOf" srcId="{C905596A-A0E5-6A41-BB68-B7BEAA892DA1}" destId="{8C38DEB9-B848-1A4B-96C4-6EFACDF12608}" srcOrd="0" destOrd="0" presId="urn:microsoft.com/office/officeart/2016/7/layout/RepeatingBendingProcessNew"/>
    <dgm:cxn modelId="{E892DEAC-7894-9A46-90F0-F9786612CCB0}" type="presParOf" srcId="{C69385E0-02FC-4743-8F6C-82ED8710FCBA}" destId="{21BBE1F3-8961-3F42-A858-FB665388E975}" srcOrd="2" destOrd="0" presId="urn:microsoft.com/office/officeart/2016/7/layout/RepeatingBendingProcessNew"/>
    <dgm:cxn modelId="{681377C8-1B63-7149-B9F3-4CB8719A8C76}" type="presParOf" srcId="{C69385E0-02FC-4743-8F6C-82ED8710FCBA}" destId="{704BDF46-FCAB-074D-9DAD-FF3A7A6A1E04}" srcOrd="3" destOrd="0" presId="urn:microsoft.com/office/officeart/2016/7/layout/RepeatingBendingProcessNew"/>
    <dgm:cxn modelId="{4C79A8F9-9E09-1441-A83C-677D733782CE}" type="presParOf" srcId="{704BDF46-FCAB-074D-9DAD-FF3A7A6A1E04}" destId="{ECB9960C-E002-B048-9B6C-7758FB875E9B}" srcOrd="0" destOrd="0" presId="urn:microsoft.com/office/officeart/2016/7/layout/RepeatingBendingProcessNew"/>
    <dgm:cxn modelId="{2FFB3A65-FC68-0544-9FEB-A726758EDF60}" type="presParOf" srcId="{C69385E0-02FC-4743-8F6C-82ED8710FCBA}" destId="{1397D884-5A73-5542-9411-39ACBFEC55FA}" srcOrd="4" destOrd="0" presId="urn:microsoft.com/office/officeart/2016/7/layout/RepeatingBendingProcessNew"/>
    <dgm:cxn modelId="{BA474BBD-865B-EF45-9E87-BAF2199468D5}" type="presParOf" srcId="{C69385E0-02FC-4743-8F6C-82ED8710FCBA}" destId="{B1C7F49F-3198-1448-ADE3-5FD783504FC4}" srcOrd="5" destOrd="0" presId="urn:microsoft.com/office/officeart/2016/7/layout/RepeatingBendingProcessNew"/>
    <dgm:cxn modelId="{FD6C649F-2F0B-0246-83BA-C1C00B354999}" type="presParOf" srcId="{B1C7F49F-3198-1448-ADE3-5FD783504FC4}" destId="{54ADB7FE-EA71-4143-9A65-0112E0EF168D}" srcOrd="0" destOrd="0" presId="urn:microsoft.com/office/officeart/2016/7/layout/RepeatingBendingProcessNew"/>
    <dgm:cxn modelId="{5A13BB9A-5DEA-E148-89F0-0713BA0E677B}" type="presParOf" srcId="{C69385E0-02FC-4743-8F6C-82ED8710FCBA}" destId="{EEC7CD10-C629-7541-9611-0D9260657ABA}" srcOrd="6" destOrd="0" presId="urn:microsoft.com/office/officeart/2016/7/layout/RepeatingBendingProcessNew"/>
    <dgm:cxn modelId="{6839B762-FA2A-AE44-8B32-666A77B27F8A}" type="presParOf" srcId="{C69385E0-02FC-4743-8F6C-82ED8710FCBA}" destId="{F6C890F2-095D-F544-A5FD-9A6E0ABDBB79}" srcOrd="7" destOrd="0" presId="urn:microsoft.com/office/officeart/2016/7/layout/RepeatingBendingProcessNew"/>
    <dgm:cxn modelId="{6E01D82B-2353-E74C-8B88-8CC36245B673}" type="presParOf" srcId="{F6C890F2-095D-F544-A5FD-9A6E0ABDBB79}" destId="{16F4DA0A-702C-784D-A611-31F047538110}" srcOrd="0" destOrd="0" presId="urn:microsoft.com/office/officeart/2016/7/layout/RepeatingBendingProcessNew"/>
    <dgm:cxn modelId="{057B5A91-50F0-2A44-9E92-9E6D4EC11B67}" type="presParOf" srcId="{C69385E0-02FC-4743-8F6C-82ED8710FCBA}" destId="{0367F126-136F-D546-AF1C-700B3BC7CD8C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FE2C5C-AC9D-43D6-B896-9BB63DEF60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78BF99-B10E-4AEE-8799-CAA5A3206F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involves:</a:t>
          </a:r>
        </a:p>
      </dgm:t>
    </dgm:pt>
    <dgm:pt modelId="{FCEE795B-ADA3-4809-A193-3B7A1B53140F}" type="parTrans" cxnId="{B2DF7667-8A55-4669-AE1A-ACCFEBCCCDDA}">
      <dgm:prSet/>
      <dgm:spPr/>
      <dgm:t>
        <a:bodyPr/>
        <a:lstStyle/>
        <a:p>
          <a:endParaRPr lang="en-US"/>
        </a:p>
      </dgm:t>
    </dgm:pt>
    <dgm:pt modelId="{63DB1327-6E5E-444F-B07B-816B5125B90E}" type="sibTrans" cxnId="{B2DF7667-8A55-4669-AE1A-ACCFEBCCCDDA}">
      <dgm:prSet/>
      <dgm:spPr/>
      <dgm:t>
        <a:bodyPr/>
        <a:lstStyle/>
        <a:p>
          <a:endParaRPr lang="en-US"/>
        </a:p>
      </dgm:t>
    </dgm:pt>
    <dgm:pt modelId="{3C7E260C-2611-4670-994B-B404F0B39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Data Collection: Gathering user interactions, ratings, and metadata.</a:t>
          </a:r>
        </a:p>
      </dgm:t>
    </dgm:pt>
    <dgm:pt modelId="{C22F5B02-05D1-4F12-AFE2-1E75D8D30A29}" type="parTrans" cxnId="{A7207C85-9B77-4C4A-9EC5-3224506DE545}">
      <dgm:prSet/>
      <dgm:spPr/>
      <dgm:t>
        <a:bodyPr/>
        <a:lstStyle/>
        <a:p>
          <a:endParaRPr lang="en-US"/>
        </a:p>
      </dgm:t>
    </dgm:pt>
    <dgm:pt modelId="{A212F01E-474D-4061-A2C3-4F77EC9485A7}" type="sibTrans" cxnId="{A7207C85-9B77-4C4A-9EC5-3224506DE545}">
      <dgm:prSet/>
      <dgm:spPr/>
      <dgm:t>
        <a:bodyPr/>
        <a:lstStyle/>
        <a:p>
          <a:endParaRPr lang="en-US"/>
        </a:p>
      </dgm:t>
    </dgm:pt>
    <dgm:pt modelId="{12B593B8-4A82-4C92-8FF7-685A1B99E7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Algorithm Selection: Choosing filtering techniques (collaborative, content-based, hybrid).</a:t>
          </a:r>
        </a:p>
      </dgm:t>
    </dgm:pt>
    <dgm:pt modelId="{237C1F2D-4820-46AC-9232-1D3C8FF8CC06}" type="parTrans" cxnId="{1461C592-13CC-4084-AA0C-2B8911FB6407}">
      <dgm:prSet/>
      <dgm:spPr/>
      <dgm:t>
        <a:bodyPr/>
        <a:lstStyle/>
        <a:p>
          <a:endParaRPr lang="en-US"/>
        </a:p>
      </dgm:t>
    </dgm:pt>
    <dgm:pt modelId="{9A16299E-7AA9-4DD9-BB35-6D7D72305AE7}" type="sibTrans" cxnId="{1461C592-13CC-4084-AA0C-2B8911FB6407}">
      <dgm:prSet/>
      <dgm:spPr/>
      <dgm:t>
        <a:bodyPr/>
        <a:lstStyle/>
        <a:p>
          <a:endParaRPr lang="en-US"/>
        </a:p>
      </dgm:t>
    </dgm:pt>
    <dgm:pt modelId="{67E581AF-1294-4F78-8CD5-77838E81D1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Model Training: Using ML frameworks like TensorFlow, Scikit-Learn.</a:t>
          </a:r>
        </a:p>
      </dgm:t>
    </dgm:pt>
    <dgm:pt modelId="{14D8A900-C8D1-4DE1-9AB7-BB3B295CA6F0}" type="parTrans" cxnId="{CC547587-B755-4FE2-94B3-0DD9996D60D4}">
      <dgm:prSet/>
      <dgm:spPr/>
      <dgm:t>
        <a:bodyPr/>
        <a:lstStyle/>
        <a:p>
          <a:endParaRPr lang="en-US"/>
        </a:p>
      </dgm:t>
    </dgm:pt>
    <dgm:pt modelId="{BFEAF449-48CC-423E-AB4D-19BCC66F8740}" type="sibTrans" cxnId="{CC547587-B755-4FE2-94B3-0DD9996D60D4}">
      <dgm:prSet/>
      <dgm:spPr/>
      <dgm:t>
        <a:bodyPr/>
        <a:lstStyle/>
        <a:p>
          <a:endParaRPr lang="en-US"/>
        </a:p>
      </dgm:t>
    </dgm:pt>
    <dgm:pt modelId="{0DBC63AD-856B-42EC-824E-7EAE8A417E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Deployment: Deploying models on cloud platforms like </a:t>
          </a:r>
          <a:r>
            <a:rPr lang="en-US" dirty="0" err="1"/>
            <a:t>stremlite</a:t>
          </a:r>
          <a:r>
            <a:rPr lang="en-US" dirty="0"/>
            <a:t>.</a:t>
          </a:r>
        </a:p>
      </dgm:t>
    </dgm:pt>
    <dgm:pt modelId="{47152D7A-D831-4B53-AFD7-E0AF46401108}" type="parTrans" cxnId="{6D625B37-424A-4F08-9047-271FCC749426}">
      <dgm:prSet/>
      <dgm:spPr/>
      <dgm:t>
        <a:bodyPr/>
        <a:lstStyle/>
        <a:p>
          <a:endParaRPr lang="en-US"/>
        </a:p>
      </dgm:t>
    </dgm:pt>
    <dgm:pt modelId="{F687B2D4-B39B-4145-A043-FE3176969487}" type="sibTrans" cxnId="{6D625B37-424A-4F08-9047-271FCC749426}">
      <dgm:prSet/>
      <dgm:spPr/>
      <dgm:t>
        <a:bodyPr/>
        <a:lstStyle/>
        <a:p>
          <a:endParaRPr lang="en-US"/>
        </a:p>
      </dgm:t>
    </dgm:pt>
    <dgm:pt modelId="{DB1E132B-AA76-4E0B-9DCB-C96004471363}" type="pres">
      <dgm:prSet presAssocID="{24FE2C5C-AC9D-43D6-B896-9BB63DEF6015}" presName="root" presStyleCnt="0">
        <dgm:presLayoutVars>
          <dgm:dir/>
          <dgm:resizeHandles val="exact"/>
        </dgm:presLayoutVars>
      </dgm:prSet>
      <dgm:spPr/>
    </dgm:pt>
    <dgm:pt modelId="{86B7E87B-AC4D-4264-B900-E06DF13F8563}" type="pres">
      <dgm:prSet presAssocID="{F578BF99-B10E-4AEE-8799-CAA5A3206F55}" presName="compNode" presStyleCnt="0"/>
      <dgm:spPr/>
    </dgm:pt>
    <dgm:pt modelId="{08B31212-545E-4639-8CCA-FA012FD1C2F5}" type="pres">
      <dgm:prSet presAssocID="{F578BF99-B10E-4AEE-8799-CAA5A3206F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B5381B-ED96-442B-B87A-ECAF24F4C02F}" type="pres">
      <dgm:prSet presAssocID="{F578BF99-B10E-4AEE-8799-CAA5A3206F55}" presName="spaceRect" presStyleCnt="0"/>
      <dgm:spPr/>
    </dgm:pt>
    <dgm:pt modelId="{5399BBE1-0102-45F8-8F3D-B13AE285624E}" type="pres">
      <dgm:prSet presAssocID="{F578BF99-B10E-4AEE-8799-CAA5A3206F55}" presName="textRect" presStyleLbl="revTx" presStyleIdx="0" presStyleCnt="5">
        <dgm:presLayoutVars>
          <dgm:chMax val="1"/>
          <dgm:chPref val="1"/>
        </dgm:presLayoutVars>
      </dgm:prSet>
      <dgm:spPr/>
    </dgm:pt>
    <dgm:pt modelId="{D24BC6DB-D86C-458B-BE68-1445E864D404}" type="pres">
      <dgm:prSet presAssocID="{63DB1327-6E5E-444F-B07B-816B5125B90E}" presName="sibTrans" presStyleCnt="0"/>
      <dgm:spPr/>
    </dgm:pt>
    <dgm:pt modelId="{C6495591-94FD-45D2-8613-BA09A7755CC2}" type="pres">
      <dgm:prSet presAssocID="{3C7E260C-2611-4670-994B-B404F0B3983E}" presName="compNode" presStyleCnt="0"/>
      <dgm:spPr/>
    </dgm:pt>
    <dgm:pt modelId="{A29BDA2F-1BB1-466E-8ACF-F3988C578ACE}" type="pres">
      <dgm:prSet presAssocID="{3C7E260C-2611-4670-994B-B404F0B398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BEB1D35F-00EA-4461-84C9-C33C540505DE}" type="pres">
      <dgm:prSet presAssocID="{3C7E260C-2611-4670-994B-B404F0B3983E}" presName="spaceRect" presStyleCnt="0"/>
      <dgm:spPr/>
    </dgm:pt>
    <dgm:pt modelId="{CBF57A8A-F18E-45E1-8F69-68D612FE1C8C}" type="pres">
      <dgm:prSet presAssocID="{3C7E260C-2611-4670-994B-B404F0B3983E}" presName="textRect" presStyleLbl="revTx" presStyleIdx="1" presStyleCnt="5">
        <dgm:presLayoutVars>
          <dgm:chMax val="1"/>
          <dgm:chPref val="1"/>
        </dgm:presLayoutVars>
      </dgm:prSet>
      <dgm:spPr/>
    </dgm:pt>
    <dgm:pt modelId="{64647742-5BA8-4363-BFD3-B49AA7F553D3}" type="pres">
      <dgm:prSet presAssocID="{A212F01E-474D-4061-A2C3-4F77EC9485A7}" presName="sibTrans" presStyleCnt="0"/>
      <dgm:spPr/>
    </dgm:pt>
    <dgm:pt modelId="{B1427733-F089-409E-9798-6D211EF99E3D}" type="pres">
      <dgm:prSet presAssocID="{12B593B8-4A82-4C92-8FF7-685A1B99E73D}" presName="compNode" presStyleCnt="0"/>
      <dgm:spPr/>
    </dgm:pt>
    <dgm:pt modelId="{27AA0F2D-0208-48E2-83A2-7F0B56406035}" type="pres">
      <dgm:prSet presAssocID="{12B593B8-4A82-4C92-8FF7-685A1B99E7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B6B0358-F8D8-46DB-9197-04EB7606F086}" type="pres">
      <dgm:prSet presAssocID="{12B593B8-4A82-4C92-8FF7-685A1B99E73D}" presName="spaceRect" presStyleCnt="0"/>
      <dgm:spPr/>
    </dgm:pt>
    <dgm:pt modelId="{A3CC9626-A1F6-47A3-B878-59D88FBD943D}" type="pres">
      <dgm:prSet presAssocID="{12B593B8-4A82-4C92-8FF7-685A1B99E73D}" presName="textRect" presStyleLbl="revTx" presStyleIdx="2" presStyleCnt="5">
        <dgm:presLayoutVars>
          <dgm:chMax val="1"/>
          <dgm:chPref val="1"/>
        </dgm:presLayoutVars>
      </dgm:prSet>
      <dgm:spPr/>
    </dgm:pt>
    <dgm:pt modelId="{D170D20A-5169-4B26-9AEB-9D309ECDA9A0}" type="pres">
      <dgm:prSet presAssocID="{9A16299E-7AA9-4DD9-BB35-6D7D72305AE7}" presName="sibTrans" presStyleCnt="0"/>
      <dgm:spPr/>
    </dgm:pt>
    <dgm:pt modelId="{C7A06679-A572-4345-8270-4E7F560B39CE}" type="pres">
      <dgm:prSet presAssocID="{67E581AF-1294-4F78-8CD5-77838E81D120}" presName="compNode" presStyleCnt="0"/>
      <dgm:spPr/>
    </dgm:pt>
    <dgm:pt modelId="{CA2E0831-1210-4C60-8EF3-7B8B0EFE982E}" type="pres">
      <dgm:prSet presAssocID="{67E581AF-1294-4F78-8CD5-77838E81D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7FBCEA1-9594-4716-8726-E7849F839E32}" type="pres">
      <dgm:prSet presAssocID="{67E581AF-1294-4F78-8CD5-77838E81D120}" presName="spaceRect" presStyleCnt="0"/>
      <dgm:spPr/>
    </dgm:pt>
    <dgm:pt modelId="{ABC420F9-5D0B-48D9-A003-D180DC1BE158}" type="pres">
      <dgm:prSet presAssocID="{67E581AF-1294-4F78-8CD5-77838E81D120}" presName="textRect" presStyleLbl="revTx" presStyleIdx="3" presStyleCnt="5">
        <dgm:presLayoutVars>
          <dgm:chMax val="1"/>
          <dgm:chPref val="1"/>
        </dgm:presLayoutVars>
      </dgm:prSet>
      <dgm:spPr/>
    </dgm:pt>
    <dgm:pt modelId="{AC0D2BE9-4CBC-4BBE-83FD-0153D23588EB}" type="pres">
      <dgm:prSet presAssocID="{BFEAF449-48CC-423E-AB4D-19BCC66F8740}" presName="sibTrans" presStyleCnt="0"/>
      <dgm:spPr/>
    </dgm:pt>
    <dgm:pt modelId="{EB15F233-F987-464C-B6BF-A598F20C8BDF}" type="pres">
      <dgm:prSet presAssocID="{0DBC63AD-856B-42EC-824E-7EAE8A417E92}" presName="compNode" presStyleCnt="0"/>
      <dgm:spPr/>
    </dgm:pt>
    <dgm:pt modelId="{B933D7C0-1EAB-4630-A93F-BB1E8C1E0510}" type="pres">
      <dgm:prSet presAssocID="{0DBC63AD-856B-42EC-824E-7EAE8A417E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3266D56-4ACB-4FB0-B462-BC992721B2ED}" type="pres">
      <dgm:prSet presAssocID="{0DBC63AD-856B-42EC-824E-7EAE8A417E92}" presName="spaceRect" presStyleCnt="0"/>
      <dgm:spPr/>
    </dgm:pt>
    <dgm:pt modelId="{3CFEE662-74B0-499A-AA2B-C6DF47C8D00B}" type="pres">
      <dgm:prSet presAssocID="{0DBC63AD-856B-42EC-824E-7EAE8A417E9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8056314-2DD7-483C-BE23-09AADF822BD2}" type="presOf" srcId="{0DBC63AD-856B-42EC-824E-7EAE8A417E92}" destId="{3CFEE662-74B0-499A-AA2B-C6DF47C8D00B}" srcOrd="0" destOrd="0" presId="urn:microsoft.com/office/officeart/2018/2/layout/IconLabelList"/>
    <dgm:cxn modelId="{84D3BC29-DC0D-4AEB-8064-2097AB93FF4B}" type="presOf" srcId="{67E581AF-1294-4F78-8CD5-77838E81D120}" destId="{ABC420F9-5D0B-48D9-A003-D180DC1BE158}" srcOrd="0" destOrd="0" presId="urn:microsoft.com/office/officeart/2018/2/layout/IconLabelList"/>
    <dgm:cxn modelId="{6D625B37-424A-4F08-9047-271FCC749426}" srcId="{24FE2C5C-AC9D-43D6-B896-9BB63DEF6015}" destId="{0DBC63AD-856B-42EC-824E-7EAE8A417E92}" srcOrd="4" destOrd="0" parTransId="{47152D7A-D831-4B53-AFD7-E0AF46401108}" sibTransId="{F687B2D4-B39B-4145-A043-FE3176969487}"/>
    <dgm:cxn modelId="{C5DF3C3A-3C69-46C8-81EC-BAD8C0A73C84}" type="presOf" srcId="{F578BF99-B10E-4AEE-8799-CAA5A3206F55}" destId="{5399BBE1-0102-45F8-8F3D-B13AE285624E}" srcOrd="0" destOrd="0" presId="urn:microsoft.com/office/officeart/2018/2/layout/IconLabelList"/>
    <dgm:cxn modelId="{B2DF7667-8A55-4669-AE1A-ACCFEBCCCDDA}" srcId="{24FE2C5C-AC9D-43D6-B896-9BB63DEF6015}" destId="{F578BF99-B10E-4AEE-8799-CAA5A3206F55}" srcOrd="0" destOrd="0" parTransId="{FCEE795B-ADA3-4809-A193-3B7A1B53140F}" sibTransId="{63DB1327-6E5E-444F-B07B-816B5125B90E}"/>
    <dgm:cxn modelId="{57028869-768C-41B0-99D4-E7E0ABDC0EF4}" type="presOf" srcId="{3C7E260C-2611-4670-994B-B404F0B3983E}" destId="{CBF57A8A-F18E-45E1-8F69-68D612FE1C8C}" srcOrd="0" destOrd="0" presId="urn:microsoft.com/office/officeart/2018/2/layout/IconLabelList"/>
    <dgm:cxn modelId="{A7207C85-9B77-4C4A-9EC5-3224506DE545}" srcId="{24FE2C5C-AC9D-43D6-B896-9BB63DEF6015}" destId="{3C7E260C-2611-4670-994B-B404F0B3983E}" srcOrd="1" destOrd="0" parTransId="{C22F5B02-05D1-4F12-AFE2-1E75D8D30A29}" sibTransId="{A212F01E-474D-4061-A2C3-4F77EC9485A7}"/>
    <dgm:cxn modelId="{CC547587-B755-4FE2-94B3-0DD9996D60D4}" srcId="{24FE2C5C-AC9D-43D6-B896-9BB63DEF6015}" destId="{67E581AF-1294-4F78-8CD5-77838E81D120}" srcOrd="3" destOrd="0" parTransId="{14D8A900-C8D1-4DE1-9AB7-BB3B295CA6F0}" sibTransId="{BFEAF449-48CC-423E-AB4D-19BCC66F8740}"/>
    <dgm:cxn modelId="{1461C592-13CC-4084-AA0C-2B8911FB6407}" srcId="{24FE2C5C-AC9D-43D6-B896-9BB63DEF6015}" destId="{12B593B8-4A82-4C92-8FF7-685A1B99E73D}" srcOrd="2" destOrd="0" parTransId="{237C1F2D-4820-46AC-9232-1D3C8FF8CC06}" sibTransId="{9A16299E-7AA9-4DD9-BB35-6D7D72305AE7}"/>
    <dgm:cxn modelId="{DA1D31B3-1AE3-44FA-A916-7C580F688634}" type="presOf" srcId="{24FE2C5C-AC9D-43D6-B896-9BB63DEF6015}" destId="{DB1E132B-AA76-4E0B-9DCB-C96004471363}" srcOrd="0" destOrd="0" presId="urn:microsoft.com/office/officeart/2018/2/layout/IconLabelList"/>
    <dgm:cxn modelId="{80402ACF-32CD-48A0-85A3-9B56F77FFD29}" type="presOf" srcId="{12B593B8-4A82-4C92-8FF7-685A1B99E73D}" destId="{A3CC9626-A1F6-47A3-B878-59D88FBD943D}" srcOrd="0" destOrd="0" presId="urn:microsoft.com/office/officeart/2018/2/layout/IconLabelList"/>
    <dgm:cxn modelId="{BA3BE646-12C5-45FC-950E-BB26D631F300}" type="presParOf" srcId="{DB1E132B-AA76-4E0B-9DCB-C96004471363}" destId="{86B7E87B-AC4D-4264-B900-E06DF13F8563}" srcOrd="0" destOrd="0" presId="urn:microsoft.com/office/officeart/2018/2/layout/IconLabelList"/>
    <dgm:cxn modelId="{CE381B12-0534-41A9-A5A0-5FBEF4A13A98}" type="presParOf" srcId="{86B7E87B-AC4D-4264-B900-E06DF13F8563}" destId="{08B31212-545E-4639-8CCA-FA012FD1C2F5}" srcOrd="0" destOrd="0" presId="urn:microsoft.com/office/officeart/2018/2/layout/IconLabelList"/>
    <dgm:cxn modelId="{DF051A80-2537-47BB-B728-BEE221B76824}" type="presParOf" srcId="{86B7E87B-AC4D-4264-B900-E06DF13F8563}" destId="{E5B5381B-ED96-442B-B87A-ECAF24F4C02F}" srcOrd="1" destOrd="0" presId="urn:microsoft.com/office/officeart/2018/2/layout/IconLabelList"/>
    <dgm:cxn modelId="{55BB4A39-AE05-41A5-9682-B5AFA6C5F117}" type="presParOf" srcId="{86B7E87B-AC4D-4264-B900-E06DF13F8563}" destId="{5399BBE1-0102-45F8-8F3D-B13AE285624E}" srcOrd="2" destOrd="0" presId="urn:microsoft.com/office/officeart/2018/2/layout/IconLabelList"/>
    <dgm:cxn modelId="{AF0381AC-604D-4226-8449-C72BC13B6CD2}" type="presParOf" srcId="{DB1E132B-AA76-4E0B-9DCB-C96004471363}" destId="{D24BC6DB-D86C-458B-BE68-1445E864D404}" srcOrd="1" destOrd="0" presId="urn:microsoft.com/office/officeart/2018/2/layout/IconLabelList"/>
    <dgm:cxn modelId="{DF1C2B67-79A0-449A-8527-FE561A808895}" type="presParOf" srcId="{DB1E132B-AA76-4E0B-9DCB-C96004471363}" destId="{C6495591-94FD-45D2-8613-BA09A7755CC2}" srcOrd="2" destOrd="0" presId="urn:microsoft.com/office/officeart/2018/2/layout/IconLabelList"/>
    <dgm:cxn modelId="{939B411C-C193-46F9-ABD4-22C415706131}" type="presParOf" srcId="{C6495591-94FD-45D2-8613-BA09A7755CC2}" destId="{A29BDA2F-1BB1-466E-8ACF-F3988C578ACE}" srcOrd="0" destOrd="0" presId="urn:microsoft.com/office/officeart/2018/2/layout/IconLabelList"/>
    <dgm:cxn modelId="{50FA4F02-3ACC-41C1-9AEA-B9F6F528D537}" type="presParOf" srcId="{C6495591-94FD-45D2-8613-BA09A7755CC2}" destId="{BEB1D35F-00EA-4461-84C9-C33C540505DE}" srcOrd="1" destOrd="0" presId="urn:microsoft.com/office/officeart/2018/2/layout/IconLabelList"/>
    <dgm:cxn modelId="{4337FD72-352A-4EFF-A382-AC99FDF3D3A3}" type="presParOf" srcId="{C6495591-94FD-45D2-8613-BA09A7755CC2}" destId="{CBF57A8A-F18E-45E1-8F69-68D612FE1C8C}" srcOrd="2" destOrd="0" presId="urn:microsoft.com/office/officeart/2018/2/layout/IconLabelList"/>
    <dgm:cxn modelId="{C107B2D7-8B13-43AD-A5BB-E71C1E42102A}" type="presParOf" srcId="{DB1E132B-AA76-4E0B-9DCB-C96004471363}" destId="{64647742-5BA8-4363-BFD3-B49AA7F553D3}" srcOrd="3" destOrd="0" presId="urn:microsoft.com/office/officeart/2018/2/layout/IconLabelList"/>
    <dgm:cxn modelId="{93EA924F-DE76-43D8-AAF0-B64ED01D46A9}" type="presParOf" srcId="{DB1E132B-AA76-4E0B-9DCB-C96004471363}" destId="{B1427733-F089-409E-9798-6D211EF99E3D}" srcOrd="4" destOrd="0" presId="urn:microsoft.com/office/officeart/2018/2/layout/IconLabelList"/>
    <dgm:cxn modelId="{228E0CF7-6F62-4017-A4EC-E9D5A5B16611}" type="presParOf" srcId="{B1427733-F089-409E-9798-6D211EF99E3D}" destId="{27AA0F2D-0208-48E2-83A2-7F0B56406035}" srcOrd="0" destOrd="0" presId="urn:microsoft.com/office/officeart/2018/2/layout/IconLabelList"/>
    <dgm:cxn modelId="{0D61E9C0-A717-4616-AADB-64E958EB4F50}" type="presParOf" srcId="{B1427733-F089-409E-9798-6D211EF99E3D}" destId="{EB6B0358-F8D8-46DB-9197-04EB7606F086}" srcOrd="1" destOrd="0" presId="urn:microsoft.com/office/officeart/2018/2/layout/IconLabelList"/>
    <dgm:cxn modelId="{F4B0E98A-39CC-4F9B-B5E7-AF67CA5819C0}" type="presParOf" srcId="{B1427733-F089-409E-9798-6D211EF99E3D}" destId="{A3CC9626-A1F6-47A3-B878-59D88FBD943D}" srcOrd="2" destOrd="0" presId="urn:microsoft.com/office/officeart/2018/2/layout/IconLabelList"/>
    <dgm:cxn modelId="{22AB15F0-D7B1-488F-8E56-C459767747C1}" type="presParOf" srcId="{DB1E132B-AA76-4E0B-9DCB-C96004471363}" destId="{D170D20A-5169-4B26-9AEB-9D309ECDA9A0}" srcOrd="5" destOrd="0" presId="urn:microsoft.com/office/officeart/2018/2/layout/IconLabelList"/>
    <dgm:cxn modelId="{EB5F6CD2-CE17-4BB7-BB7D-B09D88A78133}" type="presParOf" srcId="{DB1E132B-AA76-4E0B-9DCB-C96004471363}" destId="{C7A06679-A572-4345-8270-4E7F560B39CE}" srcOrd="6" destOrd="0" presId="urn:microsoft.com/office/officeart/2018/2/layout/IconLabelList"/>
    <dgm:cxn modelId="{CE26F624-F9C0-4C7C-A188-D40C60CF0C84}" type="presParOf" srcId="{C7A06679-A572-4345-8270-4E7F560B39CE}" destId="{CA2E0831-1210-4C60-8EF3-7B8B0EFE982E}" srcOrd="0" destOrd="0" presId="urn:microsoft.com/office/officeart/2018/2/layout/IconLabelList"/>
    <dgm:cxn modelId="{AE4AD6B2-985E-4107-B078-5835CA22AFD5}" type="presParOf" srcId="{C7A06679-A572-4345-8270-4E7F560B39CE}" destId="{27FBCEA1-9594-4716-8726-E7849F839E32}" srcOrd="1" destOrd="0" presId="urn:microsoft.com/office/officeart/2018/2/layout/IconLabelList"/>
    <dgm:cxn modelId="{315CB8C5-C18C-47D8-8E86-7CDD4CBD75BF}" type="presParOf" srcId="{C7A06679-A572-4345-8270-4E7F560B39CE}" destId="{ABC420F9-5D0B-48D9-A003-D180DC1BE158}" srcOrd="2" destOrd="0" presId="urn:microsoft.com/office/officeart/2018/2/layout/IconLabelList"/>
    <dgm:cxn modelId="{F6149D39-6108-4882-B0C9-60DF1631465E}" type="presParOf" srcId="{DB1E132B-AA76-4E0B-9DCB-C96004471363}" destId="{AC0D2BE9-4CBC-4BBE-83FD-0153D23588EB}" srcOrd="7" destOrd="0" presId="urn:microsoft.com/office/officeart/2018/2/layout/IconLabelList"/>
    <dgm:cxn modelId="{7101C5E3-AA32-43EC-83D2-5DA2C72C1540}" type="presParOf" srcId="{DB1E132B-AA76-4E0B-9DCB-C96004471363}" destId="{EB15F233-F987-464C-B6BF-A598F20C8BDF}" srcOrd="8" destOrd="0" presId="urn:microsoft.com/office/officeart/2018/2/layout/IconLabelList"/>
    <dgm:cxn modelId="{0B18B617-FC97-4AAA-B4A8-A6F20CB30E40}" type="presParOf" srcId="{EB15F233-F987-464C-B6BF-A598F20C8BDF}" destId="{B933D7C0-1EAB-4630-A93F-BB1E8C1E0510}" srcOrd="0" destOrd="0" presId="urn:microsoft.com/office/officeart/2018/2/layout/IconLabelList"/>
    <dgm:cxn modelId="{592DC378-DD48-4895-81BB-F3F33EA7DB05}" type="presParOf" srcId="{EB15F233-F987-464C-B6BF-A598F20C8BDF}" destId="{E3266D56-4ACB-4FB0-B462-BC992721B2ED}" srcOrd="1" destOrd="0" presId="urn:microsoft.com/office/officeart/2018/2/layout/IconLabelList"/>
    <dgm:cxn modelId="{ADAB999B-8172-4C4F-9839-D1ED1BEE863F}" type="presParOf" srcId="{EB15F233-F987-464C-B6BF-A598F20C8BDF}" destId="{3CFEE662-74B0-499A-AA2B-C6DF47C8D0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7EE3A-BCF0-4E75-9119-6E40E73143F2}">
      <dsp:nvSpPr>
        <dsp:cNvPr id="0" name=""/>
        <dsp:cNvSpPr/>
      </dsp:nvSpPr>
      <dsp:spPr>
        <a:xfrm>
          <a:off x="376435" y="91515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75E12-E17B-42A2-8E9D-3CA22928AB4F}">
      <dsp:nvSpPr>
        <dsp:cNvPr id="0" name=""/>
        <dsp:cNvSpPr/>
      </dsp:nvSpPr>
      <dsp:spPr>
        <a:xfrm>
          <a:off x="610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4B6D3-3BDC-466E-9196-89400FAB70D8}">
      <dsp:nvSpPr>
        <dsp:cNvPr id="0" name=""/>
        <dsp:cNvSpPr/>
      </dsp:nvSpPr>
      <dsp:spPr>
        <a:xfrm>
          <a:off x="25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Collaborative filtering predicts user preferences based on the behavior of other users with similar tastes. It uses two main approaches:</a:t>
          </a:r>
        </a:p>
      </dsp:txBody>
      <dsp:txXfrm>
        <a:off x="25435" y="2355152"/>
        <a:ext cx="1800000" cy="922500"/>
      </dsp:txXfrm>
    </dsp:sp>
    <dsp:sp modelId="{A0ACB66A-E178-4B2E-8330-2059FBE4923B}">
      <dsp:nvSpPr>
        <dsp:cNvPr id="0" name=""/>
        <dsp:cNvSpPr/>
      </dsp:nvSpPr>
      <dsp:spPr>
        <a:xfrm>
          <a:off x="2491435" y="91515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894BF-FD53-479D-86B9-0BD5402D8159}">
      <dsp:nvSpPr>
        <dsp:cNvPr id="0" name=""/>
        <dsp:cNvSpPr/>
      </dsp:nvSpPr>
      <dsp:spPr>
        <a:xfrm>
          <a:off x="2725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C1DD5-0910-43EB-8728-7F5C0B67E2AD}">
      <dsp:nvSpPr>
        <dsp:cNvPr id="0" name=""/>
        <dsp:cNvSpPr/>
      </dsp:nvSpPr>
      <dsp:spPr>
        <a:xfrm>
          <a:off x="2140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**User-Based Filtering**: Recommends movies by finding users with similar watch histories.</a:t>
          </a:r>
        </a:p>
      </dsp:txBody>
      <dsp:txXfrm>
        <a:off x="2140435" y="2355152"/>
        <a:ext cx="1800000" cy="922500"/>
      </dsp:txXfrm>
    </dsp:sp>
    <dsp:sp modelId="{3B6AEE7D-D82F-4353-907A-918BA89E353A}">
      <dsp:nvSpPr>
        <dsp:cNvPr id="0" name=""/>
        <dsp:cNvSpPr/>
      </dsp:nvSpPr>
      <dsp:spPr>
        <a:xfrm>
          <a:off x="4606435" y="91515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36A61-A630-40FD-B7C9-4165E4CD3234}">
      <dsp:nvSpPr>
        <dsp:cNvPr id="0" name=""/>
        <dsp:cNvSpPr/>
      </dsp:nvSpPr>
      <dsp:spPr>
        <a:xfrm>
          <a:off x="4840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210D0-9868-4EF4-8D90-3D32D486593C}">
      <dsp:nvSpPr>
        <dsp:cNvPr id="0" name=""/>
        <dsp:cNvSpPr/>
      </dsp:nvSpPr>
      <dsp:spPr>
        <a:xfrm>
          <a:off x="4255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**Item-Based Filtering**: Suggests movies based on similarities between films watched by different users.</a:t>
          </a:r>
        </a:p>
      </dsp:txBody>
      <dsp:txXfrm>
        <a:off x="4255435" y="2355152"/>
        <a:ext cx="1800000" cy="922500"/>
      </dsp:txXfrm>
    </dsp:sp>
    <dsp:sp modelId="{117A8A17-56B1-4CDC-9DF3-46328461476D}">
      <dsp:nvSpPr>
        <dsp:cNvPr id="0" name=""/>
        <dsp:cNvSpPr/>
      </dsp:nvSpPr>
      <dsp:spPr>
        <a:xfrm>
          <a:off x="6721435" y="91515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4404A-3EEC-465A-8B36-58EFA8461FD7}">
      <dsp:nvSpPr>
        <dsp:cNvPr id="0" name=""/>
        <dsp:cNvSpPr/>
      </dsp:nvSpPr>
      <dsp:spPr>
        <a:xfrm>
          <a:off x="6955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02B4-35AD-4128-9626-FAD89A38231D}">
      <dsp:nvSpPr>
        <dsp:cNvPr id="0" name=""/>
        <dsp:cNvSpPr/>
      </dsp:nvSpPr>
      <dsp:spPr>
        <a:xfrm>
          <a:off x="6370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Example: Netflix suggesting a movie because 'similar users' watched it.</a:t>
          </a:r>
        </a:p>
      </dsp:txBody>
      <dsp:txXfrm>
        <a:off x="6370435" y="2355152"/>
        <a:ext cx="1800000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BE0E0-F759-8442-A841-A62B50DC84BC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61C09457-390F-4145-9647-E9E0DFA82E0D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Content-based filtering recommends movies by analyzing features like:</a:t>
          </a:r>
        </a:p>
      </dsp:txBody>
      <dsp:txXfrm>
        <a:off x="6308" y="564963"/>
        <a:ext cx="2374850" cy="1424910"/>
      </dsp:txXfrm>
    </dsp:sp>
    <dsp:sp modelId="{4352C278-0C16-CC48-B50D-F46D3885D5E5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7A90308F-47DC-6243-AA53-54EA020F29BB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Genre</a:t>
          </a:r>
        </a:p>
      </dsp:txBody>
      <dsp:txXfrm>
        <a:off x="2927374" y="564963"/>
        <a:ext cx="2374850" cy="1424910"/>
      </dsp:txXfrm>
    </dsp:sp>
    <dsp:sp modelId="{54177645-06D6-DC4B-8F94-C7D0487C91C3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7D23C635-D829-2E49-AA3D-ECCED027EA97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Director</a:t>
          </a:r>
        </a:p>
      </dsp:txBody>
      <dsp:txXfrm>
        <a:off x="5848440" y="564963"/>
        <a:ext cx="2374850" cy="1424910"/>
      </dsp:txXfrm>
    </dsp:sp>
    <dsp:sp modelId="{D83BDA9F-4B49-2643-9BF8-53C88F14085D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F1AAB95F-2C8D-8641-A3E9-FEE564EADE77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Actors</a:t>
          </a:r>
        </a:p>
      </dsp:txBody>
      <dsp:txXfrm>
        <a:off x="6308" y="2536089"/>
        <a:ext cx="2374850" cy="1424910"/>
      </dsp:txXfrm>
    </dsp:sp>
    <dsp:sp modelId="{AF227D21-CA32-6E40-9323-F13C6181DDA1}">
      <dsp:nvSpPr>
        <dsp:cNvPr id="0" name=""/>
        <dsp:cNvSpPr/>
      </dsp:nvSpPr>
      <dsp:spPr>
        <a:xfrm>
          <a:off x="5300425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245813"/>
        <a:ext cx="27310" cy="5462"/>
      </dsp:txXfrm>
    </dsp:sp>
    <dsp:sp modelId="{810A1004-DF30-7647-88FA-E42F2893319C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Keywords</a:t>
          </a:r>
        </a:p>
      </dsp:txBody>
      <dsp:txXfrm>
        <a:off x="2927374" y="2536089"/>
        <a:ext cx="2374850" cy="1424910"/>
      </dsp:txXfrm>
    </dsp:sp>
    <dsp:sp modelId="{7C04DC24-CC15-7843-9F31-0A7A98EE646F}">
      <dsp:nvSpPr>
        <dsp:cNvPr id="0" name=""/>
        <dsp:cNvSpPr/>
      </dsp:nvSpPr>
      <dsp:spPr>
        <a:xfrm>
          <a:off x="5848440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movie is treated as a collection of attributes, and recommendations are made by comparing these attributes with a user’s past preferences.</a:t>
          </a:r>
        </a:p>
      </dsp:txBody>
      <dsp:txXfrm>
        <a:off x="5848440" y="2536089"/>
        <a:ext cx="2374850" cy="142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5596A-A0E5-6A41-BB68-B7BEAA892DA1}">
      <dsp:nvSpPr>
        <dsp:cNvPr id="0" name=""/>
        <dsp:cNvSpPr/>
      </dsp:nvSpPr>
      <dsp:spPr>
        <a:xfrm>
          <a:off x="2369600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860459"/>
        <a:ext cx="27198" cy="5439"/>
      </dsp:txXfrm>
    </dsp:sp>
    <dsp:sp modelId="{BBC9767B-D5F2-D14F-96CA-07B9F849CE7C}">
      <dsp:nvSpPr>
        <dsp:cNvPr id="0" name=""/>
        <dsp:cNvSpPr/>
      </dsp:nvSpPr>
      <dsp:spPr>
        <a:xfrm>
          <a:off x="6282" y="153643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Hybrid models combine collaborative and content-based filtering to improve recommendation accuracy. Methods include:</a:t>
          </a:r>
        </a:p>
      </dsp:txBody>
      <dsp:txXfrm>
        <a:off x="6282" y="153643"/>
        <a:ext cx="2365117" cy="1419070"/>
      </dsp:txXfrm>
    </dsp:sp>
    <dsp:sp modelId="{704BDF46-FCAB-074D-9DAD-FF3A7A6A1E04}">
      <dsp:nvSpPr>
        <dsp:cNvPr id="0" name=""/>
        <dsp:cNvSpPr/>
      </dsp:nvSpPr>
      <dsp:spPr>
        <a:xfrm>
          <a:off x="5278694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860459"/>
        <a:ext cx="27198" cy="5439"/>
      </dsp:txXfrm>
    </dsp:sp>
    <dsp:sp modelId="{21BBE1F3-8961-3F42-A858-FB665388E975}">
      <dsp:nvSpPr>
        <dsp:cNvPr id="0" name=""/>
        <dsp:cNvSpPr/>
      </dsp:nvSpPr>
      <dsp:spPr>
        <a:xfrm>
          <a:off x="2915376" y="153643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**Weighted Hybrid**: Assigns importance to both filtering techniques.</a:t>
          </a:r>
        </a:p>
      </dsp:txBody>
      <dsp:txXfrm>
        <a:off x="2915376" y="153643"/>
        <a:ext cx="2365117" cy="1419070"/>
      </dsp:txXfrm>
    </dsp:sp>
    <dsp:sp modelId="{B1C7F49F-3198-1448-ADE3-5FD783504FC4}">
      <dsp:nvSpPr>
        <dsp:cNvPr id="0" name=""/>
        <dsp:cNvSpPr/>
      </dsp:nvSpPr>
      <dsp:spPr>
        <a:xfrm>
          <a:off x="1188841" y="15709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1824882"/>
        <a:ext cx="292178" cy="5439"/>
      </dsp:txXfrm>
    </dsp:sp>
    <dsp:sp modelId="{1397D884-5A73-5542-9411-39ACBFEC55FA}">
      <dsp:nvSpPr>
        <dsp:cNvPr id="0" name=""/>
        <dsp:cNvSpPr/>
      </dsp:nvSpPr>
      <dsp:spPr>
        <a:xfrm>
          <a:off x="5824470" y="153643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**Switching Hybrid**: Uses one method when another fails.</a:t>
          </a:r>
        </a:p>
      </dsp:txBody>
      <dsp:txXfrm>
        <a:off x="5824470" y="153643"/>
        <a:ext cx="2365117" cy="1419070"/>
      </dsp:txXfrm>
    </dsp:sp>
    <dsp:sp modelId="{F6C890F2-095D-F544-A5FD-9A6E0ABDBB79}">
      <dsp:nvSpPr>
        <dsp:cNvPr id="0" name=""/>
        <dsp:cNvSpPr/>
      </dsp:nvSpPr>
      <dsp:spPr>
        <a:xfrm>
          <a:off x="2369600" y="27805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2823506"/>
        <a:ext cx="27198" cy="5439"/>
      </dsp:txXfrm>
    </dsp:sp>
    <dsp:sp modelId="{EEC7CD10-C629-7541-9611-0D9260657ABA}">
      <dsp:nvSpPr>
        <dsp:cNvPr id="0" name=""/>
        <dsp:cNvSpPr/>
      </dsp:nvSpPr>
      <dsp:spPr>
        <a:xfrm>
          <a:off x="6282" y="2116690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**Feature Augmentation**: Uses content-based filtering to improve collaborative filtering results.</a:t>
          </a:r>
        </a:p>
      </dsp:txBody>
      <dsp:txXfrm>
        <a:off x="6282" y="2116690"/>
        <a:ext cx="2365117" cy="1419070"/>
      </dsp:txXfrm>
    </dsp:sp>
    <dsp:sp modelId="{0367F126-136F-D546-AF1C-700B3BC7CD8C}">
      <dsp:nvSpPr>
        <dsp:cNvPr id="0" name=""/>
        <dsp:cNvSpPr/>
      </dsp:nvSpPr>
      <dsp:spPr>
        <a:xfrm>
          <a:off x="2915376" y="2116690"/>
          <a:ext cx="2365117" cy="1419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 YouTube's recommendation system.</a:t>
          </a:r>
        </a:p>
      </dsp:txBody>
      <dsp:txXfrm>
        <a:off x="2915376" y="2116690"/>
        <a:ext cx="2365117" cy="1419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31212-545E-4639-8CCA-FA012FD1C2F5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9BBE1-0102-45F8-8F3D-B13AE285624E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Implementation involves:</a:t>
          </a:r>
        </a:p>
      </dsp:txBody>
      <dsp:txXfrm>
        <a:off x="729373" y="1314747"/>
        <a:ext cx="1488867" cy="595546"/>
      </dsp:txXfrm>
    </dsp:sp>
    <dsp:sp modelId="{A29BDA2F-1BB1-466E-8ACF-F3988C578ACE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57A8A-F18E-45E1-8F69-68D612FE1C8C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Data Collection: Gathering user interactions, ratings, and metadata.</a:t>
          </a:r>
        </a:p>
      </dsp:txBody>
      <dsp:txXfrm>
        <a:off x="2478792" y="1314747"/>
        <a:ext cx="1488867" cy="595546"/>
      </dsp:txXfrm>
    </dsp:sp>
    <dsp:sp modelId="{27AA0F2D-0208-48E2-83A2-7F0B56406035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C9626-A1F6-47A3-B878-59D88FBD943D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Algorithm Selection: Choosing filtering techniques (collaborative, content-based, hybrid).</a:t>
          </a:r>
        </a:p>
      </dsp:txBody>
      <dsp:txXfrm>
        <a:off x="4228211" y="1314747"/>
        <a:ext cx="1488867" cy="595546"/>
      </dsp:txXfrm>
    </dsp:sp>
    <dsp:sp modelId="{CA2E0831-1210-4C60-8EF3-7B8B0EFE982E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420F9-5D0B-48D9-A003-D180DC1BE158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Model Training: Using ML frameworks like TensorFlow, Scikit-Learn.</a:t>
          </a:r>
        </a:p>
      </dsp:txBody>
      <dsp:txXfrm>
        <a:off x="5977630" y="1314747"/>
        <a:ext cx="1488867" cy="595546"/>
      </dsp:txXfrm>
    </dsp:sp>
    <dsp:sp modelId="{B933D7C0-1EAB-4630-A93F-BB1E8C1E0510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EE662-74B0-499A-AA2B-C6DF47C8D00B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Deployment: Deploying models on cloud platforms like </a:t>
          </a:r>
          <a:r>
            <a:rPr lang="en-US" sz="1100" kern="1200" dirty="0" err="1"/>
            <a:t>stremlite</a:t>
          </a:r>
          <a:r>
            <a:rPr lang="en-US" sz="1100" kern="1200" dirty="0"/>
            <a:t>.</a:t>
          </a:r>
        </a:p>
      </dsp:txBody>
      <dsp:txXfrm>
        <a:off x="3353501" y="3204069"/>
        <a:ext cx="1488867" cy="59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IN" sz="1600" dirty="0"/>
              <a:t>How Deep Learning Enhances Movie Recommendations</a:t>
            </a:r>
          </a:p>
          <a:p>
            <a:pPr algn="l">
              <a:lnSpc>
                <a:spcPct val="90000"/>
              </a:lnSpc>
            </a:pPr>
            <a:endParaRPr lang="en-IN" sz="1500" dirty="0"/>
          </a:p>
          <a:p>
            <a:pPr algn="l">
              <a:lnSpc>
                <a:spcPct val="90000"/>
              </a:lnSpc>
            </a:pPr>
            <a:r>
              <a:rPr lang="en-IN" sz="1500" dirty="0"/>
              <a:t>This presentation explores how AI-powered recommendation systems personalize movie suggestions using advanced algorithms. It covers various filtering techniques and real-world applications.</a:t>
            </a: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9107C723-4AB6-8DD1-A164-2E112D9C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74" r="42828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Recommendation systems help users discover movies they might enjoy by analyzing their past interactions and preferences. These systems enhance user experience on streaming platforms and online movie databases.</a:t>
            </a: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33F3598-D93C-B772-E95E-FF039C36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98" r="3755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Collaborative Filtering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A9FFF28-E3CB-8A23-FD83-41379DE29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8633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Content-Based Filtering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22731A-01F4-2240-273E-0CB9D0C97C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Hybrid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2021F5-8BD1-35F0-2725-F2E16CA20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94364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3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3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Challenges &amp; Solutions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52540" y="2979336"/>
            <a:ext cx="9375353" cy="364695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700" b="1" dirty="0">
                <a:solidFill>
                  <a:schemeClr val="tx2"/>
                </a:solidFill>
              </a:rPr>
              <a:t>Challenges in recommendation systems: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chemeClr val="tx2"/>
                </a:solidFill>
              </a:rPr>
              <a:t>- Cold Start Problem: New users or items lack sufficient data.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chemeClr val="tx2"/>
                </a:solidFill>
              </a:rPr>
              <a:t>- Data Sparsity: Many users provide limited interaction data.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chemeClr val="tx2"/>
                </a:solidFill>
              </a:rPr>
              <a:t>- Scalability: Handling millions of users and items efficiently.</a:t>
            </a: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chemeClr val="tx2"/>
                </a:solidFill>
              </a:rPr>
              <a:t>Solutions include deep learning, matrix factorization, and reinforcement learning.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8" name="Freeform: Shape 3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3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0" name="Freeform: Shape 4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Implementation &amp;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01DF4-1A52-5214-BA90-163EA0CF6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043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txBody>
          <a:bodyPr anchor="t">
            <a:normAutofit/>
          </a:bodyPr>
          <a:lstStyle/>
          <a:p>
            <a:r>
              <a:rPr lang="en-IN" sz="3500"/>
              <a:t>Real-World Applications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886203" y="1676400"/>
            <a:ext cx="4229097" cy="3505200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chemeClr val="tx1">
                    <a:alpha val="55000"/>
                  </a:schemeClr>
                </a:solidFill>
              </a:rPr>
              <a:t>Netflix: Uses a hybrid recommendation system to personalize movie suggestions.</a:t>
            </a:r>
          </a:p>
          <a:p>
            <a:r>
              <a:rPr lang="en-IN" sz="2100" dirty="0">
                <a:solidFill>
                  <a:schemeClr val="tx1">
                    <a:alpha val="55000"/>
                  </a:schemeClr>
                </a:solidFill>
              </a:rPr>
              <a:t>Amazon Prime: </a:t>
            </a:r>
            <a:r>
              <a:rPr lang="en-IN" sz="2100" dirty="0" err="1">
                <a:solidFill>
                  <a:schemeClr val="tx1">
                    <a:alpha val="55000"/>
                  </a:schemeClr>
                </a:solidFill>
              </a:rPr>
              <a:t>Analyzes</a:t>
            </a:r>
            <a:r>
              <a:rPr lang="en-IN" sz="2100" dirty="0">
                <a:solidFill>
                  <a:schemeClr val="tx1">
                    <a:alpha val="55000"/>
                  </a:schemeClr>
                </a:solidFill>
              </a:rPr>
              <a:t> watch history and ratings to recommend content.</a:t>
            </a:r>
          </a:p>
          <a:p>
            <a:r>
              <a:rPr lang="en-IN" sz="2100" dirty="0">
                <a:solidFill>
                  <a:schemeClr val="tx1">
                    <a:alpha val="55000"/>
                  </a:schemeClr>
                </a:solidFill>
              </a:rPr>
              <a:t>YouTube: Employs deep learning to refine video recommendations based on user </a:t>
            </a:r>
            <a:r>
              <a:rPr lang="en-IN" sz="2100" dirty="0" err="1">
                <a:solidFill>
                  <a:schemeClr val="tx1">
                    <a:alpha val="55000"/>
                  </a:schemeClr>
                </a:solidFill>
              </a:rPr>
              <a:t>behavior</a:t>
            </a:r>
            <a:r>
              <a:rPr lang="en-IN" sz="2100" dirty="0">
                <a:solidFill>
                  <a:schemeClr val="tx1">
                    <a:alpha val="5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  <a:endParaRPr lang="en-IN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2500"/>
          </a:p>
          <a:p>
            <a:pPr>
              <a:lnSpc>
                <a:spcPct val="90000"/>
              </a:lnSpc>
            </a:pPr>
            <a:r>
              <a:rPr lang="en-IN" sz="2500"/>
              <a:t>Movie recommendation systems enhance content discovery, improve user satisfaction, and drive engagement for streaming platforms. Future advancements may include AI-driven contextual awareness and explainable recommendations.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421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Movie Recommendation System</vt:lpstr>
      <vt:lpstr>Introduction</vt:lpstr>
      <vt:lpstr>Collaborative Filtering</vt:lpstr>
      <vt:lpstr>Content-Based Filtering</vt:lpstr>
      <vt:lpstr>Hybrid Models</vt:lpstr>
      <vt:lpstr>Challenges &amp; Solutions</vt:lpstr>
      <vt:lpstr>Implementation &amp; Evaluation</vt:lpstr>
      <vt:lpstr>Real-World Applications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bodanapati_charan 2200039018</cp:lastModifiedBy>
  <cp:revision>6</cp:revision>
  <dcterms:created xsi:type="dcterms:W3CDTF">2013-01-27T09:14:16Z</dcterms:created>
  <dcterms:modified xsi:type="dcterms:W3CDTF">2025-03-05T04:42:42Z</dcterms:modified>
  <cp:category/>
</cp:coreProperties>
</file>