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262997" y="4819967"/>
            <a:ext cx="17620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RESTAPI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54295" y="4281113"/>
            <a:ext cx="11447878" cy="4559328"/>
          </a:xfrm>
          <a:custGeom>
            <a:avLst/>
            <a:gdLst/>
            <a:ahLst/>
            <a:cxnLst/>
            <a:rect r="r" b="b" t="t" l="l"/>
            <a:pathLst>
              <a:path h="4559328" w="11447878">
                <a:moveTo>
                  <a:pt x="0" y="0"/>
                </a:moveTo>
                <a:lnTo>
                  <a:pt x="11447879" y="0"/>
                </a:lnTo>
                <a:lnTo>
                  <a:pt x="11447879" y="4559328"/>
                </a:lnTo>
                <a:lnTo>
                  <a:pt x="0" y="45593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547" t="-40845" r="-16343" b="-4825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219200"/>
            <a:ext cx="11469115" cy="222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Stands for Application Program Interface.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w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ay for applications to communicate with the backend.</a:t>
            </a:r>
          </a:p>
          <a:p>
            <a:pPr algn="just" marL="690881" indent="-345440" lvl="1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connection between the back and front end.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8952" y="1455727"/>
            <a:ext cx="68572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way to communicate with API 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798566"/>
            <a:ext cx="14544704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Contains :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Destination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Method (GET, POST, PUT, DELETE)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Address (EXTRA INFORMATION)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Returns a status code that indicates the success: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Grouped by hundreds (ex- 100-199, 200-299,...) to classify group of status codes.</a:t>
            </a:r>
          </a:p>
          <a:p>
            <a:pPr algn="just">
              <a:lnSpc>
                <a:spcPts val="47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1818" y="962025"/>
            <a:ext cx="1084216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Rest stands for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presentational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tate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ransfer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38513" y="1827253"/>
            <a:ext cx="13125553" cy="24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8571" indent="-374286" lvl="1">
              <a:lnSpc>
                <a:spcPts val="4854"/>
              </a:lnSpc>
              <a:buFont typeface="Arial"/>
              <a:buChar char="•"/>
            </a:pPr>
            <a:r>
              <a:rPr lang="en-US" sz="34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is the way of organizing the API (rest architecture).</a:t>
            </a:r>
          </a:p>
          <a:p>
            <a:pPr algn="just" marL="748571" indent="-374286" lvl="1">
              <a:lnSpc>
                <a:spcPts val="4854"/>
              </a:lnSpc>
              <a:buFont typeface="Arial"/>
              <a:buChar char="•"/>
            </a:pPr>
            <a:r>
              <a:rPr lang="en-US" sz="34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Primarily used(get, post, put, delete).</a:t>
            </a:r>
          </a:p>
          <a:p>
            <a:pPr algn="just" marL="748571" indent="-374286" lvl="1">
              <a:lnSpc>
                <a:spcPts val="4854"/>
              </a:lnSpc>
              <a:spcBef>
                <a:spcPct val="0"/>
              </a:spcBef>
              <a:buFont typeface="Arial"/>
              <a:buChar char="•"/>
            </a:pPr>
            <a:r>
              <a:rPr lang="en-US" sz="34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Gets and returns data in some standard format, usually JSON.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11818" y="4972050"/>
            <a:ext cx="155233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 R U 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38513" y="5700255"/>
            <a:ext cx="14637690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CRUD stands for Create, Read, Update, Delete.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Operations used to interact with data in database.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Primary Operations of restapi :-</a:t>
            </a:r>
          </a:p>
          <a:p>
            <a:pPr algn="just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 : Post</a:t>
            </a:r>
          </a:p>
          <a:p>
            <a:pPr algn="just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Read : Get</a:t>
            </a:r>
          </a:p>
          <a:p>
            <a:pPr algn="just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Update : Put</a:t>
            </a:r>
          </a:p>
          <a:p>
            <a:pPr algn="just" marL="1468119" indent="-489373" lvl="2">
              <a:lnSpc>
                <a:spcPts val="4759"/>
              </a:lnSpc>
              <a:spcBef>
                <a:spcPct val="0"/>
              </a:spcBef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Delete : Delete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DAGUi5VdHHA</dc:identifier>
  <dcterms:modified xsi:type="dcterms:W3CDTF">2011-08-01T06:04:30Z</dcterms:modified>
  <cp:revision>1</cp:revision>
  <dc:title>RESTAPI</dc:title>
</cp:coreProperties>
</file>