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0.xml" ContentType="application/vnd.openxmlformats-officedocument.presentationml.slide+xml"/>
  <Override PartName="/ppt/slides/slide9.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23680" y="2053080"/>
            <a:ext cx="4586760" cy="1148760"/>
          </a:xfrm>
          <a:prstGeom prst="rect">
            <a:avLst/>
          </a:prstGeom>
        </p:spPr>
        <p:txBody>
          <a:bodyPr lIns="0" rIns="0" tIns="0" bIns="0" anchor="ctr"/>
          <a:p>
            <a:endParaRPr/>
          </a:p>
        </p:txBody>
      </p:sp>
      <p:sp>
        <p:nvSpPr>
          <p:cNvPr id="30" name="PlaceHolder 2"/>
          <p:cNvSpPr>
            <a:spLocks noGrp="1"/>
          </p:cNvSpPr>
          <p:nvPr>
            <p:ph type="body"/>
          </p:nvPr>
        </p:nvSpPr>
        <p:spPr>
          <a:xfrm>
            <a:off x="457200" y="1203480"/>
            <a:ext cx="8229240" cy="1422720"/>
          </a:xfrm>
          <a:prstGeom prst="rect">
            <a:avLst/>
          </a:prstGeom>
        </p:spPr>
        <p:txBody>
          <a:bodyPr lIns="0" rIns="0" tIns="0" bIns="0"/>
          <a:p>
            <a:endParaRPr/>
          </a:p>
        </p:txBody>
      </p:sp>
      <p:sp>
        <p:nvSpPr>
          <p:cNvPr id="31" name="PlaceHolder 3"/>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823680" y="2053080"/>
            <a:ext cx="4586760" cy="1148760"/>
          </a:xfrm>
          <a:prstGeom prst="rect">
            <a:avLst/>
          </a:prstGeom>
        </p:spPr>
        <p:txBody>
          <a:bodyPr lIns="0" rIns="0" tIns="0" bIns="0" anchor="ctr"/>
          <a:p>
            <a:endParaRPr/>
          </a:p>
        </p:txBody>
      </p:sp>
      <p:sp>
        <p:nvSpPr>
          <p:cNvPr id="33"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34"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35" name="PlaceHolder 4"/>
          <p:cNvSpPr>
            <a:spLocks noGrp="1"/>
          </p:cNvSpPr>
          <p:nvPr>
            <p:ph type="body"/>
          </p:nvPr>
        </p:nvSpPr>
        <p:spPr>
          <a:xfrm>
            <a:off x="4674240" y="2761920"/>
            <a:ext cx="4015800" cy="1422720"/>
          </a:xfrm>
          <a:prstGeom prst="rect">
            <a:avLst/>
          </a:prstGeom>
        </p:spPr>
        <p:txBody>
          <a:bodyPr lIns="0" rIns="0" tIns="0" bIns="0"/>
          <a:p>
            <a:endParaRPr/>
          </a:p>
        </p:txBody>
      </p:sp>
      <p:sp>
        <p:nvSpPr>
          <p:cNvPr id="36" name="PlaceHolder 5"/>
          <p:cNvSpPr>
            <a:spLocks noGrp="1"/>
          </p:cNvSpPr>
          <p:nvPr>
            <p:ph type="body"/>
          </p:nvPr>
        </p:nvSpPr>
        <p:spPr>
          <a:xfrm>
            <a:off x="457200" y="2761920"/>
            <a:ext cx="4015800" cy="142272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823680" y="2053080"/>
            <a:ext cx="4586760" cy="1148760"/>
          </a:xfrm>
          <a:prstGeom prst="rect">
            <a:avLst/>
          </a:prstGeom>
        </p:spPr>
        <p:txBody>
          <a:bodyPr lIns="0" rIns="0" tIns="0" bIns="0" anchor="ctr"/>
          <a:p>
            <a:endParaRPr/>
          </a:p>
        </p:txBody>
      </p:sp>
      <p:sp>
        <p:nvSpPr>
          <p:cNvPr id="38" name="PlaceHolder 2"/>
          <p:cNvSpPr>
            <a:spLocks noGrp="1"/>
          </p:cNvSpPr>
          <p:nvPr>
            <p:ph type="body"/>
          </p:nvPr>
        </p:nvSpPr>
        <p:spPr>
          <a:xfrm>
            <a:off x="457200" y="1203480"/>
            <a:ext cx="8229240" cy="2982960"/>
          </a:xfrm>
          <a:prstGeom prst="rect">
            <a:avLst/>
          </a:prstGeom>
        </p:spPr>
        <p:txBody>
          <a:bodyPr lIns="0" rIns="0" tIns="0" bIns="0"/>
          <a:p>
            <a:endParaRPr/>
          </a:p>
        </p:txBody>
      </p:sp>
      <p:sp>
        <p:nvSpPr>
          <p:cNvPr id="39" name="PlaceHolder 3"/>
          <p:cNvSpPr>
            <a:spLocks noGrp="1"/>
          </p:cNvSpPr>
          <p:nvPr>
            <p:ph type="body"/>
          </p:nvPr>
        </p:nvSpPr>
        <p:spPr>
          <a:xfrm>
            <a:off x="457200" y="1203480"/>
            <a:ext cx="8229240" cy="2982960"/>
          </a:xfrm>
          <a:prstGeom prst="rect">
            <a:avLst/>
          </a:prstGeom>
        </p:spPr>
        <p:txBody>
          <a:bodyPr lIns="0" rIns="0" tIns="0" bIns="0"/>
          <a:p>
            <a:endParaRPr/>
          </a:p>
        </p:txBody>
      </p:sp>
      <p:pic>
        <p:nvPicPr>
          <p:cNvPr id="40" name="" descr=""/>
          <p:cNvPicPr/>
          <p:nvPr/>
        </p:nvPicPr>
        <p:blipFill>
          <a:blip r:embed="rId2"/>
          <a:stretch>
            <a:fillRect/>
          </a:stretch>
        </p:blipFill>
        <p:spPr>
          <a:xfrm>
            <a:off x="2702160" y="1203480"/>
            <a:ext cx="3738600" cy="2982960"/>
          </a:xfrm>
          <a:prstGeom prst="rect">
            <a:avLst/>
          </a:prstGeom>
          <a:ln>
            <a:noFill/>
          </a:ln>
        </p:spPr>
      </p:pic>
      <p:pic>
        <p:nvPicPr>
          <p:cNvPr id="41" name="" descr=""/>
          <p:cNvPicPr/>
          <p:nvPr/>
        </p:nvPicPr>
        <p:blipFill>
          <a:blip r:embed="rId3"/>
          <a:stretch>
            <a:fillRect/>
          </a:stretch>
        </p:blipFill>
        <p:spPr>
          <a:xfrm>
            <a:off x="2702160" y="1203480"/>
            <a:ext cx="3738600" cy="2982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823680" y="2053080"/>
            <a:ext cx="4586760" cy="1148760"/>
          </a:xfrm>
          <a:prstGeom prst="rect">
            <a:avLst/>
          </a:prstGeom>
        </p:spPr>
        <p:txBody>
          <a:bodyPr lIns="0" rIns="0" tIns="0" bIns="0" anchor="ctr"/>
          <a:p>
            <a:endParaRPr/>
          </a:p>
        </p:txBody>
      </p:sp>
      <p:sp>
        <p:nvSpPr>
          <p:cNvPr id="48" name="PlaceHolder 2"/>
          <p:cNvSpPr>
            <a:spLocks noGrp="1"/>
          </p:cNvSpPr>
          <p:nvPr>
            <p:ph type="subTitle"/>
          </p:nvPr>
        </p:nvSpPr>
        <p:spPr>
          <a:xfrm>
            <a:off x="457200" y="1203480"/>
            <a:ext cx="8229240" cy="298332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823680" y="2053080"/>
            <a:ext cx="4586760" cy="1148760"/>
          </a:xfrm>
          <a:prstGeom prst="rect">
            <a:avLst/>
          </a:prstGeom>
        </p:spPr>
        <p:txBody>
          <a:bodyPr lIns="0" rIns="0" tIns="0" bIns="0" anchor="ctr"/>
          <a:p>
            <a:endParaRPr/>
          </a:p>
        </p:txBody>
      </p:sp>
      <p:sp>
        <p:nvSpPr>
          <p:cNvPr id="50" name="PlaceHolder 2"/>
          <p:cNvSpPr>
            <a:spLocks noGrp="1"/>
          </p:cNvSpPr>
          <p:nvPr>
            <p:ph type="body"/>
          </p:nvPr>
        </p:nvSpPr>
        <p:spPr>
          <a:xfrm>
            <a:off x="457200" y="1203480"/>
            <a:ext cx="8229240" cy="29829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823680" y="2053080"/>
            <a:ext cx="4586760" cy="1148760"/>
          </a:xfrm>
          <a:prstGeom prst="rect">
            <a:avLst/>
          </a:prstGeom>
        </p:spPr>
        <p:txBody>
          <a:bodyPr lIns="0" rIns="0" tIns="0" bIns="0" anchor="ctr"/>
          <a:p>
            <a:endParaRPr/>
          </a:p>
        </p:txBody>
      </p:sp>
      <p:sp>
        <p:nvSpPr>
          <p:cNvPr id="52"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53" name="PlaceHolder 3"/>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823680" y="2053080"/>
            <a:ext cx="4586760" cy="114876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823680" y="2053080"/>
            <a:ext cx="4586760" cy="53251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823680" y="2053080"/>
            <a:ext cx="4586760" cy="1148760"/>
          </a:xfrm>
          <a:prstGeom prst="rect">
            <a:avLst/>
          </a:prstGeom>
        </p:spPr>
        <p:txBody>
          <a:bodyPr lIns="0" rIns="0" tIns="0" bIns="0" anchor="ctr"/>
          <a:p>
            <a:endParaRPr/>
          </a:p>
        </p:txBody>
      </p:sp>
      <p:sp>
        <p:nvSpPr>
          <p:cNvPr id="57"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58" name="PlaceHolder 3"/>
          <p:cNvSpPr>
            <a:spLocks noGrp="1"/>
          </p:cNvSpPr>
          <p:nvPr>
            <p:ph type="body"/>
          </p:nvPr>
        </p:nvSpPr>
        <p:spPr>
          <a:xfrm>
            <a:off x="457200" y="2761920"/>
            <a:ext cx="4015800" cy="1422720"/>
          </a:xfrm>
          <a:prstGeom prst="rect">
            <a:avLst/>
          </a:prstGeom>
        </p:spPr>
        <p:txBody>
          <a:bodyPr lIns="0" rIns="0" tIns="0" bIns="0"/>
          <a:p>
            <a:endParaRPr/>
          </a:p>
        </p:txBody>
      </p:sp>
      <p:sp>
        <p:nvSpPr>
          <p:cNvPr id="59" name="PlaceHolder 4"/>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823680" y="2053080"/>
            <a:ext cx="4586760" cy="1148760"/>
          </a:xfrm>
          <a:prstGeom prst="rect">
            <a:avLst/>
          </a:prstGeom>
        </p:spPr>
        <p:txBody>
          <a:bodyPr lIns="0" rIns="0" tIns="0" bIns="0" anchor="ctr"/>
          <a:p>
            <a:endParaRPr/>
          </a:p>
        </p:txBody>
      </p:sp>
      <p:sp>
        <p:nvSpPr>
          <p:cNvPr id="9" name="PlaceHolder 2"/>
          <p:cNvSpPr>
            <a:spLocks noGrp="1"/>
          </p:cNvSpPr>
          <p:nvPr>
            <p:ph type="subTitle"/>
          </p:nvPr>
        </p:nvSpPr>
        <p:spPr>
          <a:xfrm>
            <a:off x="457200" y="1203480"/>
            <a:ext cx="8229240" cy="298332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823680" y="2053080"/>
            <a:ext cx="4586760" cy="1148760"/>
          </a:xfrm>
          <a:prstGeom prst="rect">
            <a:avLst/>
          </a:prstGeom>
        </p:spPr>
        <p:txBody>
          <a:bodyPr lIns="0" rIns="0" tIns="0" bIns="0" anchor="ctr"/>
          <a:p>
            <a:endParaRPr/>
          </a:p>
        </p:txBody>
      </p:sp>
      <p:sp>
        <p:nvSpPr>
          <p:cNvPr id="61"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62"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63" name="PlaceHolder 4"/>
          <p:cNvSpPr>
            <a:spLocks noGrp="1"/>
          </p:cNvSpPr>
          <p:nvPr>
            <p:ph type="body"/>
          </p:nvPr>
        </p:nvSpPr>
        <p:spPr>
          <a:xfrm>
            <a:off x="4674240" y="2761920"/>
            <a:ext cx="4015800" cy="142272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823680" y="2053080"/>
            <a:ext cx="4586760" cy="1148760"/>
          </a:xfrm>
          <a:prstGeom prst="rect">
            <a:avLst/>
          </a:prstGeom>
        </p:spPr>
        <p:txBody>
          <a:bodyPr lIns="0" rIns="0" tIns="0" bIns="0" anchor="ctr"/>
          <a:p>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67" name="PlaceHolder 4"/>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23680" y="2053080"/>
            <a:ext cx="4586760" cy="1148760"/>
          </a:xfrm>
          <a:prstGeom prst="rect">
            <a:avLst/>
          </a:prstGeom>
        </p:spPr>
        <p:txBody>
          <a:bodyPr lIns="0" rIns="0" tIns="0" bIns="0" anchor="ctr"/>
          <a:p>
            <a:endParaRPr/>
          </a:p>
        </p:txBody>
      </p:sp>
      <p:sp>
        <p:nvSpPr>
          <p:cNvPr id="69" name="PlaceHolder 2"/>
          <p:cNvSpPr>
            <a:spLocks noGrp="1"/>
          </p:cNvSpPr>
          <p:nvPr>
            <p:ph type="body"/>
          </p:nvPr>
        </p:nvSpPr>
        <p:spPr>
          <a:xfrm>
            <a:off x="457200" y="1203480"/>
            <a:ext cx="8229240" cy="1422720"/>
          </a:xfrm>
          <a:prstGeom prst="rect">
            <a:avLst/>
          </a:prstGeom>
        </p:spPr>
        <p:txBody>
          <a:bodyPr lIns="0" rIns="0" tIns="0" bIns="0"/>
          <a:p>
            <a:endParaRPr/>
          </a:p>
        </p:txBody>
      </p:sp>
      <p:sp>
        <p:nvSpPr>
          <p:cNvPr id="70" name="PlaceHolder 3"/>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23680" y="2053080"/>
            <a:ext cx="4586760" cy="1148760"/>
          </a:xfrm>
          <a:prstGeom prst="rect">
            <a:avLst/>
          </a:prstGeom>
        </p:spPr>
        <p:txBody>
          <a:bodyPr lIns="0" rIns="0" tIns="0" bIns="0" anchor="ctr"/>
          <a:p>
            <a:endParaRPr/>
          </a:p>
        </p:txBody>
      </p:sp>
      <p:sp>
        <p:nvSpPr>
          <p:cNvPr id="72"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73"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74" name="PlaceHolder 4"/>
          <p:cNvSpPr>
            <a:spLocks noGrp="1"/>
          </p:cNvSpPr>
          <p:nvPr>
            <p:ph type="body"/>
          </p:nvPr>
        </p:nvSpPr>
        <p:spPr>
          <a:xfrm>
            <a:off x="4674240" y="2761920"/>
            <a:ext cx="4015800" cy="1422720"/>
          </a:xfrm>
          <a:prstGeom prst="rect">
            <a:avLst/>
          </a:prstGeom>
        </p:spPr>
        <p:txBody>
          <a:bodyPr lIns="0" rIns="0" tIns="0" bIns="0"/>
          <a:p>
            <a:endParaRPr/>
          </a:p>
        </p:txBody>
      </p:sp>
      <p:sp>
        <p:nvSpPr>
          <p:cNvPr id="75" name="PlaceHolder 5"/>
          <p:cNvSpPr>
            <a:spLocks noGrp="1"/>
          </p:cNvSpPr>
          <p:nvPr>
            <p:ph type="body"/>
          </p:nvPr>
        </p:nvSpPr>
        <p:spPr>
          <a:xfrm>
            <a:off x="457200" y="2761920"/>
            <a:ext cx="4015800" cy="142272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823680" y="2053080"/>
            <a:ext cx="4586760" cy="1148760"/>
          </a:xfrm>
          <a:prstGeom prst="rect">
            <a:avLst/>
          </a:prstGeom>
        </p:spPr>
        <p:txBody>
          <a:bodyPr lIns="0" rIns="0" tIns="0" bIns="0" anchor="ctr"/>
          <a:p>
            <a:endParaRPr/>
          </a:p>
        </p:txBody>
      </p:sp>
      <p:sp>
        <p:nvSpPr>
          <p:cNvPr id="77" name="PlaceHolder 2"/>
          <p:cNvSpPr>
            <a:spLocks noGrp="1"/>
          </p:cNvSpPr>
          <p:nvPr>
            <p:ph type="body"/>
          </p:nvPr>
        </p:nvSpPr>
        <p:spPr>
          <a:xfrm>
            <a:off x="457200" y="1203480"/>
            <a:ext cx="8229240" cy="2982960"/>
          </a:xfrm>
          <a:prstGeom prst="rect">
            <a:avLst/>
          </a:prstGeom>
        </p:spPr>
        <p:txBody>
          <a:bodyPr lIns="0" rIns="0" tIns="0" bIns="0"/>
          <a:p>
            <a:endParaRPr/>
          </a:p>
        </p:txBody>
      </p:sp>
      <p:sp>
        <p:nvSpPr>
          <p:cNvPr id="78" name="PlaceHolder 3"/>
          <p:cNvSpPr>
            <a:spLocks noGrp="1"/>
          </p:cNvSpPr>
          <p:nvPr>
            <p:ph type="body"/>
          </p:nvPr>
        </p:nvSpPr>
        <p:spPr>
          <a:xfrm>
            <a:off x="457200" y="1203480"/>
            <a:ext cx="8229240" cy="2982960"/>
          </a:xfrm>
          <a:prstGeom prst="rect">
            <a:avLst/>
          </a:prstGeom>
        </p:spPr>
        <p:txBody>
          <a:bodyPr lIns="0" rIns="0" tIns="0" bIns="0"/>
          <a:p>
            <a:endParaRPr/>
          </a:p>
        </p:txBody>
      </p:sp>
      <p:pic>
        <p:nvPicPr>
          <p:cNvPr id="79" name="" descr=""/>
          <p:cNvPicPr/>
          <p:nvPr/>
        </p:nvPicPr>
        <p:blipFill>
          <a:blip r:embed="rId2"/>
          <a:stretch>
            <a:fillRect/>
          </a:stretch>
        </p:blipFill>
        <p:spPr>
          <a:xfrm>
            <a:off x="2702160" y="1203480"/>
            <a:ext cx="3738600" cy="2982960"/>
          </a:xfrm>
          <a:prstGeom prst="rect">
            <a:avLst/>
          </a:prstGeom>
          <a:ln>
            <a:noFill/>
          </a:ln>
        </p:spPr>
      </p:pic>
      <p:pic>
        <p:nvPicPr>
          <p:cNvPr id="80" name="" descr=""/>
          <p:cNvPicPr/>
          <p:nvPr/>
        </p:nvPicPr>
        <p:blipFill>
          <a:blip r:embed="rId3"/>
          <a:stretch>
            <a:fillRect/>
          </a:stretch>
        </p:blipFill>
        <p:spPr>
          <a:xfrm>
            <a:off x="2702160" y="1203480"/>
            <a:ext cx="3738600" cy="29829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823680" y="2053080"/>
            <a:ext cx="4586760" cy="1148760"/>
          </a:xfrm>
          <a:prstGeom prst="rect">
            <a:avLst/>
          </a:prstGeom>
        </p:spPr>
        <p:txBody>
          <a:bodyPr lIns="0" rIns="0" tIns="0" bIns="0" anchor="ctr"/>
          <a:p>
            <a:endParaRPr/>
          </a:p>
        </p:txBody>
      </p:sp>
      <p:sp>
        <p:nvSpPr>
          <p:cNvPr id="103" name="PlaceHolder 2"/>
          <p:cNvSpPr>
            <a:spLocks noGrp="1"/>
          </p:cNvSpPr>
          <p:nvPr>
            <p:ph type="subTitle"/>
          </p:nvPr>
        </p:nvSpPr>
        <p:spPr>
          <a:xfrm>
            <a:off x="457200" y="1203480"/>
            <a:ext cx="8229240" cy="298332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823680" y="2053080"/>
            <a:ext cx="4586760" cy="1148760"/>
          </a:xfrm>
          <a:prstGeom prst="rect">
            <a:avLst/>
          </a:prstGeom>
        </p:spPr>
        <p:txBody>
          <a:bodyPr lIns="0" rIns="0" tIns="0" bIns="0" anchor="ctr"/>
          <a:p>
            <a:endParaRPr/>
          </a:p>
        </p:txBody>
      </p:sp>
      <p:sp>
        <p:nvSpPr>
          <p:cNvPr id="105" name="PlaceHolder 2"/>
          <p:cNvSpPr>
            <a:spLocks noGrp="1"/>
          </p:cNvSpPr>
          <p:nvPr>
            <p:ph type="body"/>
          </p:nvPr>
        </p:nvSpPr>
        <p:spPr>
          <a:xfrm>
            <a:off x="457200" y="1203480"/>
            <a:ext cx="8229240" cy="298296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823680" y="2053080"/>
            <a:ext cx="4586760" cy="1148760"/>
          </a:xfrm>
          <a:prstGeom prst="rect">
            <a:avLst/>
          </a:prstGeom>
        </p:spPr>
        <p:txBody>
          <a:bodyPr lIns="0" rIns="0" tIns="0" bIns="0" anchor="ctr"/>
          <a:p>
            <a:endParaRPr/>
          </a:p>
        </p:txBody>
      </p:sp>
      <p:sp>
        <p:nvSpPr>
          <p:cNvPr id="107"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108" name="PlaceHolder 3"/>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823680" y="2053080"/>
            <a:ext cx="4586760" cy="1148760"/>
          </a:xfrm>
          <a:prstGeom prst="rect">
            <a:avLst/>
          </a:prstGeom>
        </p:spPr>
        <p:txBody>
          <a:bodyPr lIns="0" rIns="0" tIns="0" bIns="0" anchor="ctr"/>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823680" y="2053080"/>
            <a:ext cx="4586760" cy="1148760"/>
          </a:xfrm>
          <a:prstGeom prst="rect">
            <a:avLst/>
          </a:prstGeom>
        </p:spPr>
        <p:txBody>
          <a:bodyPr lIns="0" rIns="0" tIns="0" bIns="0" anchor="ctr"/>
          <a:p>
            <a:endParaRPr/>
          </a:p>
        </p:txBody>
      </p:sp>
      <p:sp>
        <p:nvSpPr>
          <p:cNvPr id="11" name="PlaceHolder 2"/>
          <p:cNvSpPr>
            <a:spLocks noGrp="1"/>
          </p:cNvSpPr>
          <p:nvPr>
            <p:ph type="body"/>
          </p:nvPr>
        </p:nvSpPr>
        <p:spPr>
          <a:xfrm>
            <a:off x="457200" y="1203480"/>
            <a:ext cx="8229240" cy="298296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823680" y="2053080"/>
            <a:ext cx="4586760" cy="532512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823680" y="2053080"/>
            <a:ext cx="4586760" cy="1148760"/>
          </a:xfrm>
          <a:prstGeom prst="rect">
            <a:avLst/>
          </a:prstGeom>
        </p:spPr>
        <p:txBody>
          <a:bodyPr lIns="0" rIns="0" tIns="0" bIns="0" anchor="ctr"/>
          <a:p>
            <a:endParaRPr/>
          </a:p>
        </p:txBody>
      </p:sp>
      <p:sp>
        <p:nvSpPr>
          <p:cNvPr id="112"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113" name="PlaceHolder 3"/>
          <p:cNvSpPr>
            <a:spLocks noGrp="1"/>
          </p:cNvSpPr>
          <p:nvPr>
            <p:ph type="body"/>
          </p:nvPr>
        </p:nvSpPr>
        <p:spPr>
          <a:xfrm>
            <a:off x="457200" y="2761920"/>
            <a:ext cx="4015800" cy="1422720"/>
          </a:xfrm>
          <a:prstGeom prst="rect">
            <a:avLst/>
          </a:prstGeom>
        </p:spPr>
        <p:txBody>
          <a:bodyPr lIns="0" rIns="0" tIns="0" bIns="0"/>
          <a:p>
            <a:endParaRPr/>
          </a:p>
        </p:txBody>
      </p:sp>
      <p:sp>
        <p:nvSpPr>
          <p:cNvPr id="114" name="PlaceHolder 4"/>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823680" y="2053080"/>
            <a:ext cx="4586760" cy="1148760"/>
          </a:xfrm>
          <a:prstGeom prst="rect">
            <a:avLst/>
          </a:prstGeom>
        </p:spPr>
        <p:txBody>
          <a:bodyPr lIns="0" rIns="0" tIns="0" bIns="0" anchor="ctr"/>
          <a:p>
            <a:endParaRPr/>
          </a:p>
        </p:txBody>
      </p:sp>
      <p:sp>
        <p:nvSpPr>
          <p:cNvPr id="116"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117"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118" name="PlaceHolder 4"/>
          <p:cNvSpPr>
            <a:spLocks noGrp="1"/>
          </p:cNvSpPr>
          <p:nvPr>
            <p:ph type="body"/>
          </p:nvPr>
        </p:nvSpPr>
        <p:spPr>
          <a:xfrm>
            <a:off x="4674240" y="2761920"/>
            <a:ext cx="4015800" cy="142272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823680" y="2053080"/>
            <a:ext cx="4586760" cy="1148760"/>
          </a:xfrm>
          <a:prstGeom prst="rect">
            <a:avLst/>
          </a:prstGeom>
        </p:spPr>
        <p:txBody>
          <a:bodyPr lIns="0" rIns="0" tIns="0" bIns="0" anchor="ctr"/>
          <a:p>
            <a:endParaRPr/>
          </a:p>
        </p:txBody>
      </p:sp>
      <p:sp>
        <p:nvSpPr>
          <p:cNvPr id="120"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121"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122" name="PlaceHolder 4"/>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823680" y="2053080"/>
            <a:ext cx="4586760" cy="1148760"/>
          </a:xfrm>
          <a:prstGeom prst="rect">
            <a:avLst/>
          </a:prstGeom>
        </p:spPr>
        <p:txBody>
          <a:bodyPr lIns="0" rIns="0" tIns="0" bIns="0" anchor="ctr"/>
          <a:p>
            <a:endParaRPr/>
          </a:p>
        </p:txBody>
      </p:sp>
      <p:sp>
        <p:nvSpPr>
          <p:cNvPr id="124" name="PlaceHolder 2"/>
          <p:cNvSpPr>
            <a:spLocks noGrp="1"/>
          </p:cNvSpPr>
          <p:nvPr>
            <p:ph type="body"/>
          </p:nvPr>
        </p:nvSpPr>
        <p:spPr>
          <a:xfrm>
            <a:off x="457200" y="1203480"/>
            <a:ext cx="8229240" cy="1422720"/>
          </a:xfrm>
          <a:prstGeom prst="rect">
            <a:avLst/>
          </a:prstGeom>
        </p:spPr>
        <p:txBody>
          <a:bodyPr lIns="0" rIns="0" tIns="0" bIns="0"/>
          <a:p>
            <a:endParaRPr/>
          </a:p>
        </p:txBody>
      </p:sp>
      <p:sp>
        <p:nvSpPr>
          <p:cNvPr id="125" name="PlaceHolder 3"/>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823680" y="2053080"/>
            <a:ext cx="4586760" cy="1148760"/>
          </a:xfrm>
          <a:prstGeom prst="rect">
            <a:avLst/>
          </a:prstGeom>
        </p:spPr>
        <p:txBody>
          <a:bodyPr lIns="0" rIns="0" tIns="0" bIns="0" anchor="ctr"/>
          <a:p>
            <a:endParaRPr/>
          </a:p>
        </p:txBody>
      </p:sp>
      <p:sp>
        <p:nvSpPr>
          <p:cNvPr id="127"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128"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129" name="PlaceHolder 4"/>
          <p:cNvSpPr>
            <a:spLocks noGrp="1"/>
          </p:cNvSpPr>
          <p:nvPr>
            <p:ph type="body"/>
          </p:nvPr>
        </p:nvSpPr>
        <p:spPr>
          <a:xfrm>
            <a:off x="4674240" y="2761920"/>
            <a:ext cx="4015800" cy="1422720"/>
          </a:xfrm>
          <a:prstGeom prst="rect">
            <a:avLst/>
          </a:prstGeom>
        </p:spPr>
        <p:txBody>
          <a:bodyPr lIns="0" rIns="0" tIns="0" bIns="0"/>
          <a:p>
            <a:endParaRPr/>
          </a:p>
        </p:txBody>
      </p:sp>
      <p:sp>
        <p:nvSpPr>
          <p:cNvPr id="130" name="PlaceHolder 5"/>
          <p:cNvSpPr>
            <a:spLocks noGrp="1"/>
          </p:cNvSpPr>
          <p:nvPr>
            <p:ph type="body"/>
          </p:nvPr>
        </p:nvSpPr>
        <p:spPr>
          <a:xfrm>
            <a:off x="457200" y="2761920"/>
            <a:ext cx="4015800" cy="142272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823680" y="2053080"/>
            <a:ext cx="4586760" cy="1148760"/>
          </a:xfrm>
          <a:prstGeom prst="rect">
            <a:avLst/>
          </a:prstGeom>
        </p:spPr>
        <p:txBody>
          <a:bodyPr lIns="0" rIns="0" tIns="0" bIns="0" anchor="ctr"/>
          <a:p>
            <a:endParaRPr/>
          </a:p>
        </p:txBody>
      </p:sp>
      <p:sp>
        <p:nvSpPr>
          <p:cNvPr id="132" name="PlaceHolder 2"/>
          <p:cNvSpPr>
            <a:spLocks noGrp="1"/>
          </p:cNvSpPr>
          <p:nvPr>
            <p:ph type="body"/>
          </p:nvPr>
        </p:nvSpPr>
        <p:spPr>
          <a:xfrm>
            <a:off x="457200" y="1203480"/>
            <a:ext cx="8229240" cy="2982960"/>
          </a:xfrm>
          <a:prstGeom prst="rect">
            <a:avLst/>
          </a:prstGeom>
        </p:spPr>
        <p:txBody>
          <a:bodyPr lIns="0" rIns="0" tIns="0" bIns="0"/>
          <a:p>
            <a:endParaRPr/>
          </a:p>
        </p:txBody>
      </p:sp>
      <p:sp>
        <p:nvSpPr>
          <p:cNvPr id="133" name="PlaceHolder 3"/>
          <p:cNvSpPr>
            <a:spLocks noGrp="1"/>
          </p:cNvSpPr>
          <p:nvPr>
            <p:ph type="body"/>
          </p:nvPr>
        </p:nvSpPr>
        <p:spPr>
          <a:xfrm>
            <a:off x="457200" y="1203480"/>
            <a:ext cx="8229240" cy="2982960"/>
          </a:xfrm>
          <a:prstGeom prst="rect">
            <a:avLst/>
          </a:prstGeom>
        </p:spPr>
        <p:txBody>
          <a:bodyPr lIns="0" rIns="0" tIns="0" bIns="0"/>
          <a:p>
            <a:endParaRPr/>
          </a:p>
        </p:txBody>
      </p:sp>
      <p:pic>
        <p:nvPicPr>
          <p:cNvPr id="134" name="" descr=""/>
          <p:cNvPicPr/>
          <p:nvPr/>
        </p:nvPicPr>
        <p:blipFill>
          <a:blip r:embed="rId2"/>
          <a:stretch>
            <a:fillRect/>
          </a:stretch>
        </p:blipFill>
        <p:spPr>
          <a:xfrm>
            <a:off x="2702160" y="1203480"/>
            <a:ext cx="3738600" cy="2982960"/>
          </a:xfrm>
          <a:prstGeom prst="rect">
            <a:avLst/>
          </a:prstGeom>
          <a:ln>
            <a:noFill/>
          </a:ln>
        </p:spPr>
      </p:pic>
      <p:pic>
        <p:nvPicPr>
          <p:cNvPr id="135" name="" descr=""/>
          <p:cNvPicPr/>
          <p:nvPr/>
        </p:nvPicPr>
        <p:blipFill>
          <a:blip r:embed="rId3"/>
          <a:stretch>
            <a:fillRect/>
          </a:stretch>
        </p:blipFill>
        <p:spPr>
          <a:xfrm>
            <a:off x="2702160" y="1203480"/>
            <a:ext cx="3738600" cy="298296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823680" y="2053080"/>
            <a:ext cx="4586760" cy="1148760"/>
          </a:xfrm>
          <a:prstGeom prst="rect">
            <a:avLst/>
          </a:prstGeom>
        </p:spPr>
        <p:txBody>
          <a:bodyPr lIns="0" rIns="0" tIns="0" bIns="0" anchor="ctr"/>
          <a:p>
            <a:endParaRPr/>
          </a:p>
        </p:txBody>
      </p:sp>
      <p:sp>
        <p:nvSpPr>
          <p:cNvPr id="13"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14" name="PlaceHolder 3"/>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823680" y="2053080"/>
            <a:ext cx="4586760" cy="114876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823680" y="2053080"/>
            <a:ext cx="4586760" cy="53251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823680" y="2053080"/>
            <a:ext cx="4586760" cy="1148760"/>
          </a:xfrm>
          <a:prstGeom prst="rect">
            <a:avLst/>
          </a:prstGeom>
        </p:spPr>
        <p:txBody>
          <a:bodyPr lIns="0" rIns="0" tIns="0" bIns="0" anchor="ctr"/>
          <a:p>
            <a:endParaRPr/>
          </a:p>
        </p:txBody>
      </p:sp>
      <p:sp>
        <p:nvSpPr>
          <p:cNvPr id="18"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19" name="PlaceHolder 3"/>
          <p:cNvSpPr>
            <a:spLocks noGrp="1"/>
          </p:cNvSpPr>
          <p:nvPr>
            <p:ph type="body"/>
          </p:nvPr>
        </p:nvSpPr>
        <p:spPr>
          <a:xfrm>
            <a:off x="457200" y="2761920"/>
            <a:ext cx="4015800" cy="1422720"/>
          </a:xfrm>
          <a:prstGeom prst="rect">
            <a:avLst/>
          </a:prstGeom>
        </p:spPr>
        <p:txBody>
          <a:bodyPr lIns="0" rIns="0" tIns="0" bIns="0"/>
          <a:p>
            <a:endParaRPr/>
          </a:p>
        </p:txBody>
      </p:sp>
      <p:sp>
        <p:nvSpPr>
          <p:cNvPr id="20" name="PlaceHolder 4"/>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823680" y="2053080"/>
            <a:ext cx="4586760" cy="1148760"/>
          </a:xfrm>
          <a:prstGeom prst="rect">
            <a:avLst/>
          </a:prstGeom>
        </p:spPr>
        <p:txBody>
          <a:bodyPr lIns="0" rIns="0" tIns="0" bIns="0" anchor="ctr"/>
          <a:p>
            <a:endParaRPr/>
          </a:p>
        </p:txBody>
      </p:sp>
      <p:sp>
        <p:nvSpPr>
          <p:cNvPr id="22"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23"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24" name="PlaceHolder 4"/>
          <p:cNvSpPr>
            <a:spLocks noGrp="1"/>
          </p:cNvSpPr>
          <p:nvPr>
            <p:ph type="body"/>
          </p:nvPr>
        </p:nvSpPr>
        <p:spPr>
          <a:xfrm>
            <a:off x="4674240" y="2761920"/>
            <a:ext cx="4015800" cy="142272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823680" y="2053080"/>
            <a:ext cx="4586760" cy="1148760"/>
          </a:xfrm>
          <a:prstGeom prst="rect">
            <a:avLst/>
          </a:prstGeom>
        </p:spPr>
        <p:txBody>
          <a:bodyPr lIns="0" rIns="0" tIns="0" bIns="0" anchor="ctr"/>
          <a:p>
            <a:endParaRPr/>
          </a:p>
        </p:txBody>
      </p:sp>
      <p:sp>
        <p:nvSpPr>
          <p:cNvPr id="26"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27"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28" name="PlaceHolder 4"/>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1b212c"/>
        </a:solidFill>
      </p:bgPr>
    </p:bg>
    <p:spTree>
      <p:nvGrpSpPr>
        <p:cNvPr id="1" name=""/>
        <p:cNvGrpSpPr/>
        <p:nvPr/>
      </p:nvGrpSpPr>
      <p:grpSpPr>
        <a:xfrm>
          <a:off x="0" y="0"/>
          <a:ext cx="0" cy="0"/>
          <a:chOff x="0" y="0"/>
          <a:chExt cx="0" cy="0"/>
        </a:xfrm>
      </p:grpSpPr>
      <p:sp>
        <p:nvSpPr>
          <p:cNvPr id="0" name="CustomShape 1"/>
          <p:cNvSpPr/>
          <p:nvPr/>
        </p:nvSpPr>
        <p:spPr>
          <a:xfrm rot="5400000">
            <a:off x="7500600" y="0"/>
            <a:ext cx="1643400" cy="1643400"/>
          </a:xfrm>
          <a:prstGeom prst="diagStripe">
            <a:avLst>
              <a:gd name="adj" fmla="val 0"/>
            </a:avLst>
          </a:prstGeom>
          <a:solidFill>
            <a:srgbClr val="ffffff"/>
          </a:solidFill>
          <a:ln>
            <a:noFill/>
          </a:ln>
        </p:spPr>
      </p:sp>
      <p:sp>
        <p:nvSpPr>
          <p:cNvPr id="1" name="CustomShape 2"/>
          <p:cNvSpPr/>
          <p:nvPr/>
        </p:nvSpPr>
        <p:spPr>
          <a:xfrm rot="16200000">
            <a:off x="9720" y="-8280"/>
            <a:ext cx="5133960" cy="5153400"/>
          </a:xfrm>
          <a:prstGeom prst="diagStripe">
            <a:avLst>
              <a:gd name="adj" fmla="val 50000"/>
            </a:avLst>
          </a:prstGeom>
          <a:solidFill>
            <a:srgbClr val="ffffff"/>
          </a:solidFill>
          <a:ln>
            <a:noFill/>
          </a:ln>
        </p:spPr>
      </p:sp>
      <p:sp>
        <p:nvSpPr>
          <p:cNvPr id="2" name="CustomShape 3"/>
          <p:cNvSpPr/>
          <p:nvPr/>
        </p:nvSpPr>
        <p:spPr>
          <a:xfrm rot="16200000">
            <a:off x="7200" y="1135080"/>
            <a:ext cx="3981960" cy="3996720"/>
          </a:xfrm>
          <a:prstGeom prst="diagStripe">
            <a:avLst>
              <a:gd name="adj" fmla="val 58774"/>
            </a:avLst>
          </a:prstGeom>
          <a:solidFill>
            <a:srgbClr val="ffffff"/>
          </a:solidFill>
          <a:ln>
            <a:noFill/>
          </a:ln>
        </p:spPr>
      </p:sp>
      <p:sp>
        <p:nvSpPr>
          <p:cNvPr id="3" name="CustomShape 4"/>
          <p:cNvSpPr/>
          <p:nvPr/>
        </p:nvSpPr>
        <p:spPr>
          <a:xfrm rot="16200000">
            <a:off x="5760" y="-2880"/>
            <a:ext cx="2291040" cy="2299680"/>
          </a:xfrm>
          <a:prstGeom prst="diagStripe">
            <a:avLst>
              <a:gd name="adj" fmla="val 50000"/>
            </a:avLst>
          </a:prstGeom>
          <a:solidFill>
            <a:srgbClr val="0145ac"/>
          </a:solidFill>
          <a:ln>
            <a:noFill/>
          </a:ln>
        </p:spPr>
      </p:sp>
      <p:sp>
        <p:nvSpPr>
          <p:cNvPr id="4" name="CustomShape 5"/>
          <p:cNvSpPr/>
          <p:nvPr/>
        </p:nvSpPr>
        <p:spPr>
          <a:xfrm flipH="1">
            <a:off x="652680" y="588240"/>
            <a:ext cx="2299680" cy="2291040"/>
          </a:xfrm>
          <a:prstGeom prst="diagStripe">
            <a:avLst>
              <a:gd name="adj" fmla="val 50000"/>
            </a:avLst>
          </a:prstGeom>
          <a:solidFill>
            <a:srgbClr val="82c7a5"/>
          </a:solidFill>
          <a:ln>
            <a:noFill/>
          </a:ln>
        </p:spPr>
      </p:sp>
      <p:sp>
        <p:nvSpPr>
          <p:cNvPr id="5" name="PlaceHolder 6"/>
          <p:cNvSpPr>
            <a:spLocks noGrp="1"/>
          </p:cNvSpPr>
          <p:nvPr>
            <p:ph type="title"/>
          </p:nvPr>
        </p:nvSpPr>
        <p:spPr>
          <a:xfrm>
            <a:off x="3537000" y="1578240"/>
            <a:ext cx="5017320" cy="1578600"/>
          </a:xfrm>
          <a:prstGeom prst="rect">
            <a:avLst/>
          </a:prstGeom>
        </p:spPr>
        <p:txBody>
          <a:bodyPr tIns="91440" bIns="91440"/>
          <a:p>
            <a:r>
              <a:rPr lang="en-IN" sz="4000">
                <a:latin typeface="Arial"/>
              </a:rPr>
              <a:t>Click to edit the title text format</a:t>
            </a:r>
            <a:endParaRPr/>
          </a:p>
        </p:txBody>
      </p:sp>
      <p:sp>
        <p:nvSpPr>
          <p:cNvPr id="6" name="PlaceHolder 7"/>
          <p:cNvSpPr>
            <a:spLocks noGrp="1"/>
          </p:cNvSpPr>
          <p:nvPr>
            <p:ph type="sldNum"/>
          </p:nvPr>
        </p:nvSpPr>
        <p:spPr>
          <a:xfrm>
            <a:off x="8472600" y="4663080"/>
            <a:ext cx="548280" cy="393120"/>
          </a:xfrm>
          <a:prstGeom prst="rect">
            <a:avLst/>
          </a:prstGeom>
        </p:spPr>
        <p:txBody>
          <a:bodyPr tIns="91440" bIns="91440" anchor="ctr"/>
          <a:p>
            <a:pPr>
              <a:lnSpc>
                <a:spcPct val="100000"/>
              </a:lnSpc>
            </a:pPr>
            <a:fld id="{3B7D4F58-D943-4AF6-B5A1-0F32922A3E87}" type="slidenum">
              <a:rPr lang="en-IN" sz="1400">
                <a:solidFill>
                  <a:srgbClr val="000000"/>
                </a:solidFill>
                <a:latin typeface="Arial"/>
                <a:ea typeface="Arial"/>
              </a:rPr>
              <a:t>&lt;number&gt;</a:t>
            </a:fld>
            <a:endParaRPr/>
          </a:p>
        </p:txBody>
      </p:sp>
      <p:sp>
        <p:nvSpPr>
          <p:cNvPr id="7" name="PlaceHolder 8"/>
          <p:cNvSpPr>
            <a:spLocks noGrp="1"/>
          </p:cNvSpPr>
          <p:nvPr>
            <p:ph type="body"/>
          </p:nvPr>
        </p:nvSpPr>
        <p:spPr>
          <a:xfrm>
            <a:off x="457200" y="1203480"/>
            <a:ext cx="8229240" cy="2982960"/>
          </a:xfrm>
          <a:prstGeom prst="rect">
            <a:avLst/>
          </a:prstGeom>
        </p:spPr>
        <p:txBody>
          <a:bodyPr lIns="0" rIns="0" tIns="0" bIns="0"/>
          <a:p>
            <a:pPr>
              <a:buSzPct val="45000"/>
              <a:buFont typeface="StarSymbol"/>
              <a:buChar char=""/>
            </a:pPr>
            <a:r>
              <a:rPr lang="en-IN" sz="1400">
                <a:latin typeface="Arial"/>
              </a:rPr>
              <a:t>Click to edit the outline text format</a:t>
            </a:r>
            <a:endParaRPr/>
          </a:p>
          <a:p>
            <a:pPr lvl="1">
              <a:buSzPct val="75000"/>
              <a:buFont typeface="StarSymbol"/>
              <a:buChar char=""/>
            </a:pPr>
            <a:r>
              <a:rPr lang="en-IN" sz="1400">
                <a:latin typeface="Arial"/>
              </a:rPr>
              <a:t>Second Outline Level</a:t>
            </a:r>
            <a:endParaRPr/>
          </a:p>
          <a:p>
            <a:pPr lvl="2">
              <a:buSzPct val="45000"/>
              <a:buFont typeface="StarSymbol"/>
              <a:buChar char=""/>
            </a:pPr>
            <a:r>
              <a:rPr lang="en-IN" sz="1400">
                <a:latin typeface="Arial"/>
              </a:rPr>
              <a:t>Third Outline Level</a:t>
            </a:r>
            <a:endParaRPr/>
          </a:p>
          <a:p>
            <a:pPr lvl="3">
              <a:buSzPct val="75000"/>
              <a:buFont typeface="StarSymbol"/>
              <a:buChar char=""/>
            </a:pPr>
            <a:r>
              <a:rPr lang="en-IN" sz="14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1b212c"/>
        </a:solidFill>
      </p:bgPr>
    </p:bg>
    <p:spTree>
      <p:nvGrpSpPr>
        <p:cNvPr id="1" name=""/>
        <p:cNvGrpSpPr/>
        <p:nvPr/>
      </p:nvGrpSpPr>
      <p:grpSpPr>
        <a:xfrm>
          <a:off x="0" y="0"/>
          <a:ext cx="0" cy="0"/>
          <a:chOff x="0" y="0"/>
          <a:chExt cx="0" cy="0"/>
        </a:xfrm>
      </p:grpSpPr>
      <p:sp>
        <p:nvSpPr>
          <p:cNvPr id="42" name="CustomShape 1"/>
          <p:cNvSpPr/>
          <p:nvPr/>
        </p:nvSpPr>
        <p:spPr>
          <a:xfrm rot="16200000">
            <a:off x="0" y="381240"/>
            <a:ext cx="808560" cy="808560"/>
          </a:xfrm>
          <a:prstGeom prst="diagStripe">
            <a:avLst>
              <a:gd name="adj" fmla="val 50000"/>
            </a:avLst>
          </a:prstGeom>
          <a:solidFill>
            <a:srgbClr val="0145ac"/>
          </a:solidFill>
          <a:ln>
            <a:noFill/>
          </a:ln>
        </p:spPr>
      </p:sp>
      <p:sp>
        <p:nvSpPr>
          <p:cNvPr id="43" name="CustomShape 2"/>
          <p:cNvSpPr/>
          <p:nvPr/>
        </p:nvSpPr>
        <p:spPr>
          <a:xfrm flipH="1">
            <a:off x="228960" y="588600"/>
            <a:ext cx="808560" cy="808560"/>
          </a:xfrm>
          <a:prstGeom prst="diagStripe">
            <a:avLst>
              <a:gd name="adj" fmla="val 50000"/>
            </a:avLst>
          </a:prstGeom>
          <a:solidFill>
            <a:srgbClr val="82c7a5"/>
          </a:solidFill>
          <a:ln>
            <a:noFill/>
          </a:ln>
        </p:spPr>
      </p:sp>
      <p:sp>
        <p:nvSpPr>
          <p:cNvPr id="44" name="PlaceHolder 3"/>
          <p:cNvSpPr>
            <a:spLocks noGrp="1"/>
          </p:cNvSpPr>
          <p:nvPr>
            <p:ph type="title"/>
          </p:nvPr>
        </p:nvSpPr>
        <p:spPr>
          <a:xfrm>
            <a:off x="1297440" y="393840"/>
            <a:ext cx="7038720" cy="913680"/>
          </a:xfrm>
          <a:prstGeom prst="rect">
            <a:avLst/>
          </a:prstGeom>
        </p:spPr>
        <p:txBody>
          <a:bodyPr tIns="91440" bIns="91440"/>
          <a:p>
            <a:r>
              <a:rPr lang="en-IN" sz="2400">
                <a:latin typeface="Arial"/>
              </a:rPr>
              <a:t>Click to edit the title text format</a:t>
            </a:r>
            <a:endParaRPr/>
          </a:p>
        </p:txBody>
      </p:sp>
      <p:sp>
        <p:nvSpPr>
          <p:cNvPr id="45" name="PlaceHolder 4"/>
          <p:cNvSpPr>
            <a:spLocks noGrp="1"/>
          </p:cNvSpPr>
          <p:nvPr>
            <p:ph type="body"/>
          </p:nvPr>
        </p:nvSpPr>
        <p:spPr>
          <a:xfrm>
            <a:off x="1297440" y="1567440"/>
            <a:ext cx="7038720" cy="2910960"/>
          </a:xfrm>
          <a:prstGeom prst="rect">
            <a:avLst/>
          </a:prstGeom>
        </p:spPr>
        <p:txBody>
          <a:bodyPr tIns="91440" bIns="91440"/>
          <a:p>
            <a:pPr>
              <a:buSzPct val="45000"/>
              <a:buFont typeface="StarSymbol"/>
              <a:buChar char=""/>
            </a:pPr>
            <a:r>
              <a:rPr lang="en-IN" sz="1300">
                <a:latin typeface="Arial"/>
              </a:rPr>
              <a:t>Click to edit the outline text format</a:t>
            </a:r>
            <a:endParaRPr/>
          </a:p>
          <a:p>
            <a:pPr lvl="1">
              <a:buSzPct val="75000"/>
              <a:buFont typeface="StarSymbol"/>
              <a:buChar char=""/>
            </a:pPr>
            <a:r>
              <a:rPr lang="en-IN" sz="1300">
                <a:latin typeface="Arial"/>
              </a:rPr>
              <a:t>Second Outline Level</a:t>
            </a:r>
            <a:endParaRPr/>
          </a:p>
          <a:p>
            <a:pPr lvl="2">
              <a:buSzPct val="45000"/>
              <a:buFont typeface="StarSymbol"/>
              <a:buChar char=""/>
            </a:pPr>
            <a:r>
              <a:rPr lang="en-IN" sz="1300">
                <a:latin typeface="Arial"/>
              </a:rPr>
              <a:t>Third Outline Level</a:t>
            </a:r>
            <a:endParaRPr/>
          </a:p>
          <a:p>
            <a:pPr lvl="3">
              <a:buSzPct val="75000"/>
              <a:buFont typeface="StarSymbol"/>
              <a:buChar char=""/>
            </a:pPr>
            <a:r>
              <a:rPr lang="en-IN" sz="1300">
                <a:latin typeface="Arial"/>
              </a:rPr>
              <a:t>Fourth Outline Level</a:t>
            </a:r>
            <a:endParaRPr/>
          </a:p>
          <a:p>
            <a:pPr lvl="4">
              <a:buSzPct val="45000"/>
              <a:buFont typeface="StarSymbol"/>
              <a:buChar char=""/>
            </a:pPr>
            <a:r>
              <a:rPr lang="en-IN" sz="1300">
                <a:latin typeface="Arial"/>
              </a:rPr>
              <a:t>Fifth Outline Level</a:t>
            </a:r>
            <a:endParaRPr/>
          </a:p>
          <a:p>
            <a:pPr lvl="5">
              <a:buSzPct val="45000"/>
              <a:buFont typeface="StarSymbol"/>
              <a:buChar char=""/>
            </a:pPr>
            <a:r>
              <a:rPr lang="en-IN" sz="1300">
                <a:latin typeface="Arial"/>
              </a:rPr>
              <a:t>Sixth Outline Level</a:t>
            </a:r>
            <a:endParaRPr/>
          </a:p>
          <a:p>
            <a:pPr lvl="6">
              <a:buSzPct val="45000"/>
              <a:buFont typeface="StarSymbol"/>
              <a:buChar char=""/>
            </a:pPr>
            <a:r>
              <a:rPr lang="en-IN" sz="1300">
                <a:latin typeface="Arial"/>
              </a:rPr>
              <a:t>Seventh Outline Level</a:t>
            </a:r>
            <a:endParaRPr/>
          </a:p>
        </p:txBody>
      </p:sp>
      <p:sp>
        <p:nvSpPr>
          <p:cNvPr id="46" name="PlaceHolder 5"/>
          <p:cNvSpPr>
            <a:spLocks noGrp="1"/>
          </p:cNvSpPr>
          <p:nvPr>
            <p:ph type="sldNum"/>
          </p:nvPr>
        </p:nvSpPr>
        <p:spPr>
          <a:xfrm>
            <a:off x="8472600" y="4663080"/>
            <a:ext cx="548280" cy="393120"/>
          </a:xfrm>
          <a:prstGeom prst="rect">
            <a:avLst/>
          </a:prstGeom>
        </p:spPr>
        <p:txBody>
          <a:bodyPr tIns="91440" bIns="91440" anchor="ctr"/>
          <a:p>
            <a:pPr>
              <a:lnSpc>
                <a:spcPct val="100000"/>
              </a:lnSpc>
            </a:pPr>
            <a:fld id="{57245FB8-067F-4A2A-A3E1-B267BAF0F54D}" type="slidenum">
              <a:rPr lang="en-IN" sz="1400">
                <a:solidFill>
                  <a:srgbClr val="000000"/>
                </a:solidFill>
                <a:latin typeface="Arial"/>
                <a:ea typeface="Arial"/>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1b212c"/>
        </a:solidFill>
      </p:bgPr>
    </p:bg>
    <p:spTree>
      <p:nvGrpSpPr>
        <p:cNvPr id="1" name=""/>
        <p:cNvGrpSpPr/>
        <p:nvPr/>
      </p:nvGrpSpPr>
      <p:grpSpPr>
        <a:xfrm>
          <a:off x="0" y="0"/>
          <a:ext cx="0" cy="0"/>
          <a:chOff x="0" y="0"/>
          <a:chExt cx="0" cy="0"/>
        </a:xfrm>
      </p:grpSpPr>
      <p:sp>
        <p:nvSpPr>
          <p:cNvPr id="81" name="CustomShape 1"/>
          <p:cNvSpPr/>
          <p:nvPr/>
        </p:nvSpPr>
        <p:spPr>
          <a:xfrm rot="5400000">
            <a:off x="4408200" y="-1800"/>
            <a:ext cx="4733640" cy="4737240"/>
          </a:xfrm>
          <a:prstGeom prst="diagStripe">
            <a:avLst>
              <a:gd name="adj" fmla="val 49469"/>
            </a:avLst>
          </a:prstGeom>
          <a:solidFill>
            <a:srgbClr val="ffffff"/>
          </a:solidFill>
          <a:ln>
            <a:noFill/>
          </a:ln>
        </p:spPr>
      </p:sp>
      <p:sp>
        <p:nvSpPr>
          <p:cNvPr id="82" name="CustomShape 2"/>
          <p:cNvSpPr/>
          <p:nvPr/>
        </p:nvSpPr>
        <p:spPr>
          <a:xfrm rot="5400000">
            <a:off x="4841280" y="5400"/>
            <a:ext cx="4297680" cy="4286520"/>
          </a:xfrm>
          <a:prstGeom prst="diagStripe">
            <a:avLst>
              <a:gd name="adj" fmla="val 0"/>
            </a:avLst>
          </a:prstGeom>
          <a:solidFill>
            <a:srgbClr val="ffffff"/>
          </a:solidFill>
          <a:ln>
            <a:noFill/>
          </a:ln>
        </p:spPr>
      </p:sp>
      <p:sp>
        <p:nvSpPr>
          <p:cNvPr id="83" name="CustomShape 3"/>
          <p:cNvSpPr/>
          <p:nvPr/>
        </p:nvSpPr>
        <p:spPr>
          <a:xfrm rot="16200000">
            <a:off x="5618520" y="1236600"/>
            <a:ext cx="808560" cy="808560"/>
          </a:xfrm>
          <a:prstGeom prst="diagStripe">
            <a:avLst>
              <a:gd name="adj" fmla="val 50000"/>
            </a:avLst>
          </a:prstGeom>
          <a:solidFill>
            <a:srgbClr val="ffffff"/>
          </a:solidFill>
          <a:ln>
            <a:noFill/>
          </a:ln>
        </p:spPr>
      </p:sp>
      <p:sp>
        <p:nvSpPr>
          <p:cNvPr id="84" name="CustomShape 4"/>
          <p:cNvSpPr/>
          <p:nvPr/>
        </p:nvSpPr>
        <p:spPr>
          <a:xfrm flipH="1">
            <a:off x="5850000" y="1443960"/>
            <a:ext cx="808560" cy="808560"/>
          </a:xfrm>
          <a:prstGeom prst="diagStripe">
            <a:avLst>
              <a:gd name="adj" fmla="val 50000"/>
            </a:avLst>
          </a:prstGeom>
          <a:solidFill>
            <a:srgbClr val="ffffff"/>
          </a:solidFill>
          <a:ln>
            <a:noFill/>
          </a:ln>
        </p:spPr>
      </p:sp>
      <p:sp>
        <p:nvSpPr>
          <p:cNvPr id="85" name="CustomShape 5"/>
          <p:cNvSpPr/>
          <p:nvPr/>
        </p:nvSpPr>
        <p:spPr>
          <a:xfrm rot="16200000">
            <a:off x="5987160" y="2469600"/>
            <a:ext cx="808560" cy="808560"/>
          </a:xfrm>
          <a:prstGeom prst="diagStripe">
            <a:avLst>
              <a:gd name="adj" fmla="val 50000"/>
            </a:avLst>
          </a:prstGeom>
          <a:solidFill>
            <a:srgbClr val="ffffff"/>
          </a:solidFill>
          <a:ln>
            <a:noFill/>
          </a:ln>
        </p:spPr>
      </p:sp>
      <p:sp>
        <p:nvSpPr>
          <p:cNvPr id="86" name="CustomShape 6"/>
          <p:cNvSpPr/>
          <p:nvPr/>
        </p:nvSpPr>
        <p:spPr>
          <a:xfrm flipH="1">
            <a:off x="6222240" y="2676960"/>
            <a:ext cx="808560" cy="808560"/>
          </a:xfrm>
          <a:prstGeom prst="diagStripe">
            <a:avLst>
              <a:gd name="adj" fmla="val 50000"/>
            </a:avLst>
          </a:prstGeom>
          <a:solidFill>
            <a:srgbClr val="ffffff"/>
          </a:solidFill>
          <a:ln>
            <a:noFill/>
          </a:ln>
        </p:spPr>
      </p:sp>
      <p:sp>
        <p:nvSpPr>
          <p:cNvPr id="87" name="CustomShape 7"/>
          <p:cNvSpPr/>
          <p:nvPr/>
        </p:nvSpPr>
        <p:spPr>
          <a:xfrm rot="16200000">
            <a:off x="6675480" y="1862280"/>
            <a:ext cx="808560" cy="808560"/>
          </a:xfrm>
          <a:prstGeom prst="diagStripe">
            <a:avLst>
              <a:gd name="adj" fmla="val 50000"/>
            </a:avLst>
          </a:prstGeom>
          <a:solidFill>
            <a:srgbClr val="ffffff"/>
          </a:solidFill>
          <a:ln>
            <a:noFill/>
          </a:ln>
        </p:spPr>
      </p:sp>
      <p:sp>
        <p:nvSpPr>
          <p:cNvPr id="88" name="CustomShape 8"/>
          <p:cNvSpPr/>
          <p:nvPr/>
        </p:nvSpPr>
        <p:spPr>
          <a:xfrm flipH="1">
            <a:off x="6908040" y="2069640"/>
            <a:ext cx="808560" cy="808560"/>
          </a:xfrm>
          <a:prstGeom prst="diagStripe">
            <a:avLst>
              <a:gd name="adj" fmla="val 50000"/>
            </a:avLst>
          </a:prstGeom>
          <a:solidFill>
            <a:srgbClr val="82c7a5"/>
          </a:solidFill>
          <a:ln>
            <a:noFill/>
          </a:ln>
        </p:spPr>
      </p:sp>
      <p:sp>
        <p:nvSpPr>
          <p:cNvPr id="89" name="CustomShape 9"/>
          <p:cNvSpPr/>
          <p:nvPr/>
        </p:nvSpPr>
        <p:spPr>
          <a:xfrm rot="16200000">
            <a:off x="6861240" y="2477880"/>
            <a:ext cx="808560" cy="808560"/>
          </a:xfrm>
          <a:prstGeom prst="diagStripe">
            <a:avLst>
              <a:gd name="adj" fmla="val 50000"/>
            </a:avLst>
          </a:prstGeom>
          <a:solidFill>
            <a:srgbClr val="ffffff"/>
          </a:solidFill>
          <a:ln>
            <a:noFill/>
          </a:ln>
        </p:spPr>
      </p:sp>
      <p:sp>
        <p:nvSpPr>
          <p:cNvPr id="90" name="CustomShape 10"/>
          <p:cNvSpPr/>
          <p:nvPr/>
        </p:nvSpPr>
        <p:spPr>
          <a:xfrm flipH="1">
            <a:off x="7965360" y="2692800"/>
            <a:ext cx="808560" cy="808560"/>
          </a:xfrm>
          <a:prstGeom prst="diagStripe">
            <a:avLst>
              <a:gd name="adj" fmla="val 50000"/>
            </a:avLst>
          </a:prstGeom>
          <a:solidFill>
            <a:srgbClr val="ffffff"/>
          </a:solidFill>
          <a:ln>
            <a:noFill/>
          </a:ln>
        </p:spPr>
      </p:sp>
      <p:sp>
        <p:nvSpPr>
          <p:cNvPr id="91" name="CustomShape 11"/>
          <p:cNvSpPr/>
          <p:nvPr/>
        </p:nvSpPr>
        <p:spPr>
          <a:xfrm flipH="1">
            <a:off x="8145000" y="3308760"/>
            <a:ext cx="808560" cy="808560"/>
          </a:xfrm>
          <a:prstGeom prst="diagStripe">
            <a:avLst>
              <a:gd name="adj" fmla="val 50000"/>
            </a:avLst>
          </a:prstGeom>
          <a:solidFill>
            <a:srgbClr val="ffffff"/>
          </a:solidFill>
          <a:ln>
            <a:noFill/>
          </a:ln>
        </p:spPr>
      </p:sp>
      <p:sp>
        <p:nvSpPr>
          <p:cNvPr id="92" name="CustomShape 12"/>
          <p:cNvSpPr/>
          <p:nvPr/>
        </p:nvSpPr>
        <p:spPr>
          <a:xfrm rot="16200000">
            <a:off x="7047720" y="3095280"/>
            <a:ext cx="808560" cy="808560"/>
          </a:xfrm>
          <a:prstGeom prst="diagStripe">
            <a:avLst>
              <a:gd name="adj" fmla="val 50000"/>
            </a:avLst>
          </a:prstGeom>
          <a:solidFill>
            <a:srgbClr val="ffffff"/>
          </a:solidFill>
          <a:ln>
            <a:noFill/>
          </a:ln>
        </p:spPr>
      </p:sp>
      <p:sp>
        <p:nvSpPr>
          <p:cNvPr id="93" name="CustomShape 13"/>
          <p:cNvSpPr/>
          <p:nvPr/>
        </p:nvSpPr>
        <p:spPr>
          <a:xfrm flipH="1">
            <a:off x="7276680" y="3302640"/>
            <a:ext cx="808560" cy="808560"/>
          </a:xfrm>
          <a:prstGeom prst="diagStripe">
            <a:avLst>
              <a:gd name="adj" fmla="val 50000"/>
            </a:avLst>
          </a:prstGeom>
          <a:solidFill>
            <a:srgbClr val="ffffff"/>
          </a:solidFill>
          <a:ln>
            <a:noFill/>
          </a:ln>
        </p:spPr>
      </p:sp>
      <p:sp>
        <p:nvSpPr>
          <p:cNvPr id="94" name="CustomShape 14"/>
          <p:cNvSpPr/>
          <p:nvPr/>
        </p:nvSpPr>
        <p:spPr>
          <a:xfrm rot="16200000">
            <a:off x="7227360" y="3710880"/>
            <a:ext cx="808560" cy="808560"/>
          </a:xfrm>
          <a:prstGeom prst="diagStripe">
            <a:avLst>
              <a:gd name="adj" fmla="val 50000"/>
            </a:avLst>
          </a:prstGeom>
          <a:solidFill>
            <a:srgbClr val="0145ac"/>
          </a:solidFill>
          <a:ln>
            <a:noFill/>
          </a:ln>
        </p:spPr>
      </p:sp>
      <p:sp>
        <p:nvSpPr>
          <p:cNvPr id="95" name="CustomShape 15"/>
          <p:cNvSpPr/>
          <p:nvPr/>
        </p:nvSpPr>
        <p:spPr>
          <a:xfrm flipH="1">
            <a:off x="7462440" y="3918240"/>
            <a:ext cx="808560" cy="808560"/>
          </a:xfrm>
          <a:prstGeom prst="diagStripe">
            <a:avLst>
              <a:gd name="adj" fmla="val 50000"/>
            </a:avLst>
          </a:prstGeom>
          <a:solidFill>
            <a:srgbClr val="ffffff"/>
          </a:solidFill>
          <a:ln>
            <a:noFill/>
          </a:ln>
        </p:spPr>
      </p:sp>
      <p:sp>
        <p:nvSpPr>
          <p:cNvPr id="96" name="CustomShape 16"/>
          <p:cNvSpPr/>
          <p:nvPr/>
        </p:nvSpPr>
        <p:spPr>
          <a:xfrm rot="16200000">
            <a:off x="8102520" y="3718800"/>
            <a:ext cx="808560" cy="808560"/>
          </a:xfrm>
          <a:prstGeom prst="diagStripe">
            <a:avLst>
              <a:gd name="adj" fmla="val 50000"/>
            </a:avLst>
          </a:prstGeom>
          <a:solidFill>
            <a:srgbClr val="ffffff"/>
          </a:solidFill>
          <a:ln>
            <a:noFill/>
          </a:ln>
        </p:spPr>
      </p:sp>
      <p:sp>
        <p:nvSpPr>
          <p:cNvPr id="97" name="CustomShape 17"/>
          <p:cNvSpPr/>
          <p:nvPr/>
        </p:nvSpPr>
        <p:spPr>
          <a:xfrm flipH="1">
            <a:off x="8334360" y="3925800"/>
            <a:ext cx="808560" cy="808560"/>
          </a:xfrm>
          <a:prstGeom prst="diagStripe">
            <a:avLst>
              <a:gd name="adj" fmla="val 50000"/>
            </a:avLst>
          </a:prstGeom>
          <a:solidFill>
            <a:srgbClr val="ffffff"/>
          </a:solidFill>
          <a:ln>
            <a:noFill/>
          </a:ln>
        </p:spPr>
      </p:sp>
      <p:sp>
        <p:nvSpPr>
          <p:cNvPr id="98" name="CustomShape 18"/>
          <p:cNvSpPr/>
          <p:nvPr/>
        </p:nvSpPr>
        <p:spPr>
          <a:xfrm rot="16200000">
            <a:off x="8288280" y="4334400"/>
            <a:ext cx="808560" cy="808560"/>
          </a:xfrm>
          <a:prstGeom prst="diagStripe">
            <a:avLst>
              <a:gd name="adj" fmla="val 50000"/>
            </a:avLst>
          </a:prstGeom>
          <a:solidFill>
            <a:srgbClr val="ffffff"/>
          </a:solidFill>
          <a:ln>
            <a:noFill/>
          </a:ln>
        </p:spPr>
      </p:sp>
      <p:sp>
        <p:nvSpPr>
          <p:cNvPr id="99" name="PlaceHolder 19"/>
          <p:cNvSpPr>
            <a:spLocks noGrp="1"/>
          </p:cNvSpPr>
          <p:nvPr>
            <p:ph type="title"/>
          </p:nvPr>
        </p:nvSpPr>
        <p:spPr>
          <a:xfrm>
            <a:off x="823680" y="2053080"/>
            <a:ext cx="4586760" cy="1148400"/>
          </a:xfrm>
          <a:prstGeom prst="rect">
            <a:avLst/>
          </a:prstGeom>
        </p:spPr>
        <p:txBody>
          <a:bodyPr tIns="91440" bIns="91440" anchor="ctr"/>
          <a:p>
            <a:r>
              <a:rPr lang="en-IN" sz="2800">
                <a:latin typeface="Arial"/>
              </a:rPr>
              <a:t>Click to edit the title text format</a:t>
            </a:r>
            <a:endParaRPr/>
          </a:p>
        </p:txBody>
      </p:sp>
      <p:sp>
        <p:nvSpPr>
          <p:cNvPr id="100" name="PlaceHolder 20"/>
          <p:cNvSpPr>
            <a:spLocks noGrp="1"/>
          </p:cNvSpPr>
          <p:nvPr>
            <p:ph type="sldNum"/>
          </p:nvPr>
        </p:nvSpPr>
        <p:spPr>
          <a:xfrm>
            <a:off x="8472600" y="4663080"/>
            <a:ext cx="548280" cy="393120"/>
          </a:xfrm>
          <a:prstGeom prst="rect">
            <a:avLst/>
          </a:prstGeom>
        </p:spPr>
        <p:txBody>
          <a:bodyPr tIns="91440" bIns="91440" anchor="ctr"/>
          <a:p>
            <a:pPr>
              <a:lnSpc>
                <a:spcPct val="100000"/>
              </a:lnSpc>
            </a:pPr>
            <a:fld id="{DFA2C882-7790-4DFC-85D0-2EDDB88EBB66}" type="slidenum">
              <a:rPr lang="en-IN" sz="1400">
                <a:solidFill>
                  <a:srgbClr val="000000"/>
                </a:solidFill>
                <a:latin typeface="Arial"/>
                <a:ea typeface="Arial"/>
              </a:rPr>
              <a:t>&lt;number&gt;</a:t>
            </a:fld>
            <a:endParaRPr/>
          </a:p>
        </p:txBody>
      </p:sp>
      <p:sp>
        <p:nvSpPr>
          <p:cNvPr id="101" name="PlaceHolder 21"/>
          <p:cNvSpPr>
            <a:spLocks noGrp="1"/>
          </p:cNvSpPr>
          <p:nvPr>
            <p:ph type="body"/>
          </p:nvPr>
        </p:nvSpPr>
        <p:spPr>
          <a:xfrm>
            <a:off x="457200" y="1203480"/>
            <a:ext cx="8229240" cy="2982960"/>
          </a:xfrm>
          <a:prstGeom prst="rect">
            <a:avLst/>
          </a:prstGeom>
        </p:spPr>
        <p:txBody>
          <a:bodyPr lIns="0" rIns="0" tIns="0" bIns="0"/>
          <a:p>
            <a:pPr>
              <a:buSzPct val="45000"/>
              <a:buFont typeface="StarSymbol"/>
              <a:buChar char=""/>
            </a:pPr>
            <a:r>
              <a:rPr lang="en-IN" sz="1400">
                <a:latin typeface="Arial"/>
              </a:rPr>
              <a:t>Click to edit the outline text format</a:t>
            </a:r>
            <a:endParaRPr/>
          </a:p>
          <a:p>
            <a:pPr lvl="1">
              <a:buSzPct val="75000"/>
              <a:buFont typeface="StarSymbol"/>
              <a:buChar char=""/>
            </a:pPr>
            <a:r>
              <a:rPr lang="en-IN" sz="1400">
                <a:latin typeface="Arial"/>
              </a:rPr>
              <a:t>Second Outline Level</a:t>
            </a:r>
            <a:endParaRPr/>
          </a:p>
          <a:p>
            <a:pPr lvl="2">
              <a:buSzPct val="45000"/>
              <a:buFont typeface="StarSymbol"/>
              <a:buChar char=""/>
            </a:pPr>
            <a:r>
              <a:rPr lang="en-IN" sz="1400">
                <a:latin typeface="Arial"/>
              </a:rPr>
              <a:t>Third Outline Level</a:t>
            </a:r>
            <a:endParaRPr/>
          </a:p>
          <a:p>
            <a:pPr lvl="3">
              <a:buSzPct val="75000"/>
              <a:buFont typeface="StarSymbol"/>
              <a:buChar char=""/>
            </a:pPr>
            <a:r>
              <a:rPr lang="en-IN" sz="14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TextShape 1"/>
          <p:cNvSpPr txBox="1"/>
          <p:nvPr/>
        </p:nvSpPr>
        <p:spPr>
          <a:xfrm>
            <a:off x="3111840" y="744120"/>
            <a:ext cx="5645520" cy="1578600"/>
          </a:xfrm>
          <a:prstGeom prst="rect">
            <a:avLst/>
          </a:prstGeom>
        </p:spPr>
        <p:txBody>
          <a:bodyPr tIns="91440" bIns="91440"/>
          <a:p>
            <a:pPr>
              <a:lnSpc>
                <a:spcPct val="100000"/>
              </a:lnSpc>
            </a:pPr>
            <a:r>
              <a:rPr b="1" lang="en-IN" sz="3000">
                <a:solidFill>
                  <a:srgbClr val="ffffff"/>
                </a:solidFill>
                <a:latin typeface="Montserrat"/>
                <a:ea typeface="Montserrat"/>
              </a:rPr>
              <a:t>Predicting the Popularity</a:t>
            </a:r>
            <a:r>
              <a:rPr b="1" lang="en-IN" sz="3000">
                <a:solidFill>
                  <a:srgbClr val="ffffff"/>
                </a:solidFill>
                <a:latin typeface="Montserrat"/>
                <a:ea typeface="Montserrat"/>
              </a:rPr>
              <a:t>
</a:t>
            </a:r>
            <a:r>
              <a:rPr b="1" lang="en-IN" sz="3000">
                <a:solidFill>
                  <a:srgbClr val="ffffff"/>
                </a:solidFill>
                <a:latin typeface="Montserrat"/>
                <a:ea typeface="Montserrat"/>
              </a:rPr>
              <a:t>Of YouTube Videos by</a:t>
            </a:r>
            <a:r>
              <a:rPr b="1" lang="en-IN" sz="3000">
                <a:solidFill>
                  <a:srgbClr val="ffffff"/>
                </a:solidFill>
                <a:latin typeface="Montserrat"/>
                <a:ea typeface="Montserrat"/>
              </a:rPr>
              <a:t>
</a:t>
            </a:r>
            <a:r>
              <a:rPr b="1" lang="en-IN" sz="3000">
                <a:solidFill>
                  <a:srgbClr val="ffffff"/>
                </a:solidFill>
                <a:latin typeface="Montserrat"/>
                <a:ea typeface="Montserrat"/>
              </a:rPr>
              <a:t>Analyzing content</a:t>
            </a:r>
            <a:endParaRPr/>
          </a:p>
        </p:txBody>
      </p:sp>
      <p:sp>
        <p:nvSpPr>
          <p:cNvPr id="137" name="TextShape 2"/>
          <p:cNvSpPr txBox="1"/>
          <p:nvPr/>
        </p:nvSpPr>
        <p:spPr>
          <a:xfrm>
            <a:off x="4679280" y="2773800"/>
            <a:ext cx="3875040" cy="1487880"/>
          </a:xfrm>
          <a:prstGeom prst="rect">
            <a:avLst/>
          </a:prstGeom>
        </p:spPr>
        <p:txBody>
          <a:bodyPr tIns="91440" bIns="91440"/>
          <a:p>
            <a:pPr algn="r">
              <a:lnSpc>
                <a:spcPct val="100000"/>
              </a:lnSpc>
            </a:pPr>
            <a:r>
              <a:rPr b="1" lang="en-IN" sz="1600">
                <a:solidFill>
                  <a:srgbClr val="ffffff"/>
                </a:solidFill>
                <a:latin typeface="Lato"/>
                <a:ea typeface="Lato"/>
              </a:rPr>
              <a:t>R. Sri Charan Reddy 14CS10037</a:t>
            </a:r>
            <a:endParaRPr/>
          </a:p>
          <a:p>
            <a:pPr algn="r">
              <a:lnSpc>
                <a:spcPct val="100000"/>
              </a:lnSpc>
            </a:pPr>
            <a:r>
              <a:rPr b="1" lang="en-IN" sz="1600">
                <a:solidFill>
                  <a:srgbClr val="ffffff"/>
                </a:solidFill>
                <a:latin typeface="Lato"/>
                <a:ea typeface="Lato"/>
              </a:rPr>
              <a:t>Dadi Madhu Kumar 14CS10012</a:t>
            </a:r>
            <a:endParaRPr/>
          </a:p>
          <a:p>
            <a:pPr algn="r">
              <a:lnSpc>
                <a:spcPct val="100000"/>
              </a:lnSpc>
            </a:pPr>
            <a:r>
              <a:rPr b="1" lang="en-IN" sz="1600">
                <a:solidFill>
                  <a:srgbClr val="ffffff"/>
                </a:solidFill>
                <a:latin typeface="Lato"/>
                <a:ea typeface="Lato"/>
              </a:rPr>
              <a:t>Bonela Sanjith 14CS10010</a:t>
            </a:r>
            <a:endParaRPr/>
          </a:p>
          <a:p>
            <a:pPr algn="r">
              <a:lnSpc>
                <a:spcPct val="100000"/>
              </a:lnSpc>
            </a:pPr>
            <a:r>
              <a:rPr b="1" lang="en-IN" sz="1600">
                <a:solidFill>
                  <a:srgbClr val="ffffff"/>
                </a:solidFill>
                <a:latin typeface="Lato"/>
                <a:ea typeface="Lato"/>
              </a:rPr>
              <a:t>Gutha Sai Bharath Chandra 14CS10020</a:t>
            </a:r>
            <a:endParaRPr/>
          </a:p>
          <a:p>
            <a:pPr algn="r">
              <a:lnSpc>
                <a:spcPct val="100000"/>
              </a:lnSpc>
            </a:pPr>
            <a:r>
              <a:rPr b="1" lang="en-IN" sz="1600">
                <a:solidFill>
                  <a:srgbClr val="ffffff"/>
                </a:solidFill>
                <a:latin typeface="Lato"/>
                <a:ea typeface="Lato"/>
              </a:rPr>
              <a:t>Konidela Muni Lohith 14CS10026</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TextShape 1"/>
          <p:cNvSpPr txBox="1"/>
          <p:nvPr/>
        </p:nvSpPr>
        <p:spPr>
          <a:xfrm>
            <a:off x="823680" y="2053080"/>
            <a:ext cx="4586760" cy="1148400"/>
          </a:xfrm>
          <a:prstGeom prst="rect">
            <a:avLst/>
          </a:prstGeom>
        </p:spPr>
        <p:txBody>
          <a:bodyPr tIns="91440" bIns="91440" anchor="ctr"/>
          <a:p>
            <a:pPr algn="ctr">
              <a:lnSpc>
                <a:spcPct val="100000"/>
              </a:lnSpc>
            </a:pPr>
            <a:r>
              <a:rPr b="1" lang="en-IN" sz="3000">
                <a:solidFill>
                  <a:srgbClr val="ffffff"/>
                </a:solidFill>
                <a:latin typeface="Montserrat"/>
                <a:ea typeface="Montserrat"/>
              </a:rPr>
              <a:t>Thank you</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TextShape 1"/>
          <p:cNvSpPr txBox="1"/>
          <p:nvPr/>
        </p:nvSpPr>
        <p:spPr>
          <a:xfrm>
            <a:off x="1297440" y="393840"/>
            <a:ext cx="7038720" cy="654480"/>
          </a:xfrm>
          <a:prstGeom prst="rect">
            <a:avLst/>
          </a:prstGeom>
        </p:spPr>
        <p:txBody>
          <a:bodyPr tIns="91440" bIns="91440"/>
          <a:p>
            <a:pPr>
              <a:lnSpc>
                <a:spcPct val="100000"/>
              </a:lnSpc>
            </a:pPr>
            <a:r>
              <a:rPr b="1" lang="en-IN" sz="3000">
                <a:solidFill>
                  <a:srgbClr val="ffffff"/>
                </a:solidFill>
                <a:latin typeface="Montserrat"/>
                <a:ea typeface="Montserrat"/>
              </a:rPr>
              <a:t>Introduction</a:t>
            </a:r>
            <a:endParaRPr/>
          </a:p>
        </p:txBody>
      </p:sp>
      <p:sp>
        <p:nvSpPr>
          <p:cNvPr id="139" name="TextShape 2"/>
          <p:cNvSpPr txBox="1"/>
          <p:nvPr/>
        </p:nvSpPr>
        <p:spPr>
          <a:xfrm>
            <a:off x="1297440" y="1454400"/>
            <a:ext cx="7038720" cy="3024000"/>
          </a:xfrm>
          <a:prstGeom prst="rect">
            <a:avLst/>
          </a:prstGeom>
        </p:spPr>
        <p:txBody>
          <a:bodyPr tIns="91440" bIns="91440"/>
          <a:p>
            <a:pPr>
              <a:lnSpc>
                <a:spcPct val="100000"/>
              </a:lnSpc>
              <a:buFont typeface="Lato"/>
              <a:buChar char="●"/>
            </a:pPr>
            <a:r>
              <a:rPr lang="en-IN">
                <a:solidFill>
                  <a:srgbClr val="ffffff"/>
                </a:solidFill>
                <a:latin typeface="Lato"/>
                <a:ea typeface="Lato"/>
              </a:rPr>
              <a:t>The generally accepted notion about popularity dynamics of user generated contents is that such contents attain their peak popularity within first few days and then gradually fade. </a:t>
            </a:r>
            <a:endParaRPr/>
          </a:p>
          <a:p>
            <a:pPr>
              <a:lnSpc>
                <a:spcPct val="100000"/>
              </a:lnSpc>
              <a:buFont typeface="Lato"/>
              <a:buChar char="●"/>
            </a:pPr>
            <a:r>
              <a:rPr lang="en-IN">
                <a:solidFill>
                  <a:srgbClr val="ffffff"/>
                </a:solidFill>
                <a:latin typeface="Lato"/>
                <a:ea typeface="Lato"/>
              </a:rPr>
              <a:t>However, there are some videos obtain their peak popularity after at least one year from being uploaded and these are termed as </a:t>
            </a:r>
            <a:r>
              <a:rPr b="1" lang="en-IN">
                <a:solidFill>
                  <a:srgbClr val="ffffff"/>
                </a:solidFill>
                <a:latin typeface="Lato"/>
                <a:ea typeface="Lato"/>
              </a:rPr>
              <a:t>Sleeping Beauties</a:t>
            </a:r>
            <a:r>
              <a:rPr lang="en-IN">
                <a:solidFill>
                  <a:srgbClr val="ffffff"/>
                </a:solidFill>
                <a:latin typeface="Lato"/>
                <a:ea typeface="Lato"/>
              </a:rPr>
              <a:t> and observation is  that these videos engage users more compared to other videos on YouTube.</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TextShape 1"/>
          <p:cNvSpPr txBox="1"/>
          <p:nvPr/>
        </p:nvSpPr>
        <p:spPr>
          <a:xfrm>
            <a:off x="1297440" y="393840"/>
            <a:ext cx="7038720" cy="913680"/>
          </a:xfrm>
          <a:prstGeom prst="rect">
            <a:avLst/>
          </a:prstGeom>
        </p:spPr>
        <p:txBody>
          <a:bodyPr tIns="91440" bIns="91440"/>
          <a:p>
            <a:pPr>
              <a:lnSpc>
                <a:spcPct val="100000"/>
              </a:lnSpc>
            </a:pPr>
            <a:r>
              <a:rPr lang="en-IN" sz="2400">
                <a:solidFill>
                  <a:srgbClr val="ffffff"/>
                </a:solidFill>
                <a:latin typeface="Montserrat"/>
                <a:ea typeface="Montserrat"/>
              </a:rPr>
              <a:t>Some examples</a:t>
            </a:r>
            <a:endParaRPr/>
          </a:p>
        </p:txBody>
      </p:sp>
      <p:sp>
        <p:nvSpPr>
          <p:cNvPr id="141" name="TextShape 2"/>
          <p:cNvSpPr txBox="1"/>
          <p:nvPr/>
        </p:nvSpPr>
        <p:spPr>
          <a:xfrm>
            <a:off x="1297440" y="2685240"/>
            <a:ext cx="7038720" cy="683640"/>
          </a:xfrm>
          <a:prstGeom prst="rect">
            <a:avLst/>
          </a:prstGeom>
        </p:spPr>
        <p:txBody>
          <a:bodyPr tIns="91440" bIns="91440"/>
          <a:p>
            <a:pPr algn="ctr">
              <a:lnSpc>
                <a:spcPct val="100000"/>
              </a:lnSpc>
            </a:pPr>
            <a:r>
              <a:rPr lang="en-IN" sz="1300">
                <a:solidFill>
                  <a:srgbClr val="ffffff"/>
                </a:solidFill>
                <a:latin typeface="Lato"/>
                <a:ea typeface="Lato"/>
              </a:rPr>
              <a:t>Above is a daily video count graph of a Sleeping Beauty video</a:t>
            </a:r>
            <a:r>
              <a:rPr lang="en-IN" sz="1300">
                <a:solidFill>
                  <a:srgbClr val="ffffff"/>
                </a:solidFill>
                <a:latin typeface="Lato"/>
                <a:ea typeface="Lato"/>
              </a:rPr>
              <a:t>
</a:t>
            </a:r>
            <a:r>
              <a:rPr lang="en-IN" sz="1300">
                <a:solidFill>
                  <a:srgbClr val="ffffff"/>
                </a:solidFill>
                <a:latin typeface="Lato"/>
                <a:ea typeface="Lato"/>
              </a:rPr>
              <a:t>Below is a daily video count graph of a non - Sleeping Beauty video</a:t>
            </a:r>
            <a:endParaRPr/>
          </a:p>
        </p:txBody>
      </p:sp>
      <p:pic>
        <p:nvPicPr>
          <p:cNvPr id="142" name="Shape 148" descr=""/>
          <p:cNvPicPr/>
          <p:nvPr/>
        </p:nvPicPr>
        <p:blipFill>
          <a:blip r:embed="rId1"/>
          <a:stretch>
            <a:fillRect/>
          </a:stretch>
        </p:blipFill>
        <p:spPr>
          <a:xfrm>
            <a:off x="1297440" y="1078560"/>
            <a:ext cx="7156800" cy="1606320"/>
          </a:xfrm>
          <a:prstGeom prst="rect">
            <a:avLst/>
          </a:prstGeom>
          <a:ln>
            <a:noFill/>
          </a:ln>
        </p:spPr>
      </p:pic>
      <p:pic>
        <p:nvPicPr>
          <p:cNvPr id="143" name="Shape 149" descr=""/>
          <p:cNvPicPr/>
          <p:nvPr/>
        </p:nvPicPr>
        <p:blipFill>
          <a:blip r:embed="rId2"/>
          <a:stretch>
            <a:fillRect/>
          </a:stretch>
        </p:blipFill>
        <p:spPr>
          <a:xfrm>
            <a:off x="1297440" y="3369240"/>
            <a:ext cx="7156800" cy="168156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TextShape 1"/>
          <p:cNvSpPr txBox="1"/>
          <p:nvPr/>
        </p:nvSpPr>
        <p:spPr>
          <a:xfrm>
            <a:off x="1297440" y="393840"/>
            <a:ext cx="7038720" cy="913680"/>
          </a:xfrm>
          <a:prstGeom prst="rect">
            <a:avLst/>
          </a:prstGeom>
        </p:spPr>
        <p:txBody>
          <a:bodyPr tIns="91440" bIns="91440"/>
          <a:p>
            <a:pPr>
              <a:lnSpc>
                <a:spcPct val="100000"/>
              </a:lnSpc>
            </a:pPr>
            <a:r>
              <a:rPr b="1" lang="en-IN" sz="2400">
                <a:solidFill>
                  <a:srgbClr val="ffffff"/>
                </a:solidFill>
                <a:latin typeface="Montserrat"/>
                <a:ea typeface="Montserrat"/>
              </a:rPr>
              <a:t>Aim of the Project</a:t>
            </a:r>
            <a:endParaRPr/>
          </a:p>
        </p:txBody>
      </p:sp>
      <p:sp>
        <p:nvSpPr>
          <p:cNvPr id="145" name="TextShape 2"/>
          <p:cNvSpPr txBox="1"/>
          <p:nvPr/>
        </p:nvSpPr>
        <p:spPr>
          <a:xfrm>
            <a:off x="1297440" y="1567440"/>
            <a:ext cx="7038720" cy="2910960"/>
          </a:xfrm>
          <a:prstGeom prst="rect">
            <a:avLst/>
          </a:prstGeom>
        </p:spPr>
        <p:txBody>
          <a:bodyPr tIns="91440" bIns="91440"/>
          <a:p>
            <a:pPr>
              <a:lnSpc>
                <a:spcPct val="100000"/>
              </a:lnSpc>
              <a:buFont typeface="Lato"/>
              <a:buChar char="●"/>
            </a:pPr>
            <a:r>
              <a:rPr lang="en-IN">
                <a:solidFill>
                  <a:srgbClr val="ffffff"/>
                </a:solidFill>
                <a:latin typeface="Lato"/>
                <a:ea typeface="Lato"/>
              </a:rPr>
              <a:t>The aim of this project is to build a model to predict whether a video can be a sleeping beauty.</a:t>
            </a:r>
            <a:endParaRPr/>
          </a:p>
          <a:p>
            <a:pPr>
              <a:lnSpc>
                <a:spcPct val="100000"/>
              </a:lnSpc>
              <a:buFont typeface="Lato"/>
              <a:buChar char="●"/>
            </a:pPr>
            <a:r>
              <a:rPr lang="en-IN">
                <a:solidFill>
                  <a:srgbClr val="ffffff"/>
                </a:solidFill>
                <a:latin typeface="Lato"/>
                <a:ea typeface="Lato"/>
              </a:rPr>
              <a:t>We aim to build a machine learning model using NLP techniques like Topic Modeling and Sentimental analysis on the video dataset.</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TextShape 1"/>
          <p:cNvSpPr txBox="1"/>
          <p:nvPr/>
        </p:nvSpPr>
        <p:spPr>
          <a:xfrm>
            <a:off x="1297440" y="393840"/>
            <a:ext cx="7038720" cy="913680"/>
          </a:xfrm>
          <a:prstGeom prst="rect">
            <a:avLst/>
          </a:prstGeom>
        </p:spPr>
        <p:txBody>
          <a:bodyPr tIns="91440" bIns="91440"/>
          <a:p>
            <a:pPr>
              <a:lnSpc>
                <a:spcPct val="100000"/>
              </a:lnSpc>
            </a:pPr>
            <a:r>
              <a:rPr b="1" lang="en-IN" sz="2400">
                <a:solidFill>
                  <a:srgbClr val="ffffff"/>
                </a:solidFill>
                <a:latin typeface="Montserrat"/>
                <a:ea typeface="Montserrat"/>
              </a:rPr>
              <a:t>Dataset</a:t>
            </a:r>
            <a:endParaRPr/>
          </a:p>
        </p:txBody>
      </p:sp>
      <p:sp>
        <p:nvSpPr>
          <p:cNvPr id="147" name="TextShape 2"/>
          <p:cNvSpPr txBox="1"/>
          <p:nvPr/>
        </p:nvSpPr>
        <p:spPr>
          <a:xfrm>
            <a:off x="1297440" y="1567440"/>
            <a:ext cx="7038720" cy="2910960"/>
          </a:xfrm>
          <a:prstGeom prst="rect">
            <a:avLst/>
          </a:prstGeom>
        </p:spPr>
        <p:txBody>
          <a:bodyPr tIns="91440" bIns="91440"/>
          <a:p>
            <a:pPr>
              <a:lnSpc>
                <a:spcPct val="100000"/>
              </a:lnSpc>
              <a:buFont typeface="Lato"/>
              <a:buChar char="●"/>
            </a:pPr>
            <a:r>
              <a:rPr lang="en-IN">
                <a:solidFill>
                  <a:srgbClr val="ffffff"/>
                </a:solidFill>
                <a:latin typeface="Lato"/>
                <a:ea typeface="Lato"/>
              </a:rPr>
              <a:t>We gathered approximately 130K+ video ids reported in past works related to this work and then scraped the statistics like daily view count, total views, likes, dislikes and comments for each video. The videos included in the dataset are a mixture of videos featured in “Recently Featured”, “Most Viewed”, “Top Rated” and “Most Discussed” sections. </a:t>
            </a:r>
            <a:endParaRPr/>
          </a:p>
          <a:p>
            <a:pPr>
              <a:lnSpc>
                <a:spcPct val="100000"/>
              </a:lnSpc>
              <a:buFont typeface="Lato"/>
              <a:buChar char="●"/>
            </a:pPr>
            <a:r>
              <a:rPr lang="en-IN">
                <a:solidFill>
                  <a:srgbClr val="ffffff"/>
                </a:solidFill>
                <a:latin typeface="Lato"/>
                <a:ea typeface="Lato"/>
              </a:rPr>
              <a:t>We also collected YouTube bounding boxes dataset to analyze the objects present in the video.</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TextShape 1"/>
          <p:cNvSpPr txBox="1"/>
          <p:nvPr/>
        </p:nvSpPr>
        <p:spPr>
          <a:xfrm>
            <a:off x="1297440" y="393840"/>
            <a:ext cx="7038720" cy="913680"/>
          </a:xfrm>
          <a:prstGeom prst="rect">
            <a:avLst/>
          </a:prstGeom>
        </p:spPr>
        <p:txBody>
          <a:bodyPr tIns="91440" bIns="91440"/>
          <a:p>
            <a:pPr>
              <a:lnSpc>
                <a:spcPct val="100000"/>
              </a:lnSpc>
            </a:pPr>
            <a:r>
              <a:rPr b="1" lang="en-IN" sz="2400">
                <a:solidFill>
                  <a:srgbClr val="ffffff"/>
                </a:solidFill>
                <a:latin typeface="Montserrat"/>
                <a:ea typeface="Montserrat"/>
              </a:rPr>
              <a:t>Significant Peak Detection</a:t>
            </a:r>
            <a:endParaRPr/>
          </a:p>
        </p:txBody>
      </p:sp>
      <p:sp>
        <p:nvSpPr>
          <p:cNvPr id="149" name="TextShape 2"/>
          <p:cNvSpPr txBox="1"/>
          <p:nvPr/>
        </p:nvSpPr>
        <p:spPr>
          <a:xfrm>
            <a:off x="1297440" y="1567440"/>
            <a:ext cx="7038720" cy="2910960"/>
          </a:xfrm>
          <a:prstGeom prst="rect">
            <a:avLst/>
          </a:prstGeom>
        </p:spPr>
        <p:txBody>
          <a:bodyPr tIns="91440" bIns="91440"/>
          <a:p>
            <a:pPr>
              <a:lnSpc>
                <a:spcPct val="100000"/>
              </a:lnSpc>
              <a:buFont typeface="Lato"/>
              <a:buChar char="●"/>
            </a:pPr>
            <a:r>
              <a:rPr b="1" lang="en-IN">
                <a:solidFill>
                  <a:srgbClr val="ffffff"/>
                </a:solidFill>
                <a:latin typeface="Lato"/>
                <a:ea typeface="Lato"/>
              </a:rPr>
              <a:t>Significant Peak</a:t>
            </a:r>
            <a:r>
              <a:rPr lang="en-IN">
                <a:solidFill>
                  <a:srgbClr val="ffffff"/>
                </a:solidFill>
                <a:latin typeface="Lato"/>
                <a:ea typeface="Lato"/>
              </a:rPr>
              <a:t> - If a video has a set of local maximas in the daily count graph, let the mean and standard deviation of these set of elements be </a:t>
            </a:r>
            <a:r>
              <a:rPr b="1" lang="en-IN">
                <a:solidFill>
                  <a:srgbClr val="ffffff"/>
                </a:solidFill>
                <a:latin typeface="Lato"/>
                <a:ea typeface="Lato"/>
              </a:rPr>
              <a:t>M</a:t>
            </a:r>
            <a:r>
              <a:rPr lang="en-IN">
                <a:solidFill>
                  <a:srgbClr val="ffffff"/>
                </a:solidFill>
                <a:latin typeface="Lato"/>
                <a:ea typeface="Lato"/>
              </a:rPr>
              <a:t> and </a:t>
            </a:r>
            <a:r>
              <a:rPr b="1" lang="en-IN">
                <a:solidFill>
                  <a:srgbClr val="ffffff"/>
                </a:solidFill>
                <a:latin typeface="Lato"/>
                <a:ea typeface="Lato"/>
              </a:rPr>
              <a:t>S </a:t>
            </a:r>
            <a:r>
              <a:rPr lang="en-IN">
                <a:solidFill>
                  <a:srgbClr val="ffffff"/>
                </a:solidFill>
                <a:latin typeface="Lato"/>
                <a:ea typeface="Lato"/>
              </a:rPr>
              <a:t>respectively, then the first local peak with view count greater than M+S is called a Significant Peak.</a:t>
            </a:r>
            <a:endParaRPr/>
          </a:p>
          <a:p>
            <a:pPr>
              <a:lnSpc>
                <a:spcPct val="100000"/>
              </a:lnSpc>
              <a:buFont typeface="Lato"/>
              <a:buChar char="●"/>
            </a:pPr>
            <a:r>
              <a:rPr lang="en-IN">
                <a:solidFill>
                  <a:srgbClr val="ffffff"/>
                </a:solidFill>
                <a:latin typeface="Lato"/>
                <a:ea typeface="Lato"/>
              </a:rPr>
              <a:t>In addition to the collection of dataset, we implemented Peak Detection Algorithm to classify the training dataset into sleeping beauties (If the significant peak occurs after at least an year after uploading the video).</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TextShape 1"/>
          <p:cNvSpPr txBox="1"/>
          <p:nvPr/>
        </p:nvSpPr>
        <p:spPr>
          <a:xfrm>
            <a:off x="1297440" y="393840"/>
            <a:ext cx="7038720" cy="913680"/>
          </a:xfrm>
          <a:prstGeom prst="rect">
            <a:avLst/>
          </a:prstGeom>
        </p:spPr>
        <p:txBody>
          <a:bodyPr tIns="91440" bIns="91440"/>
          <a:p>
            <a:pPr>
              <a:lnSpc>
                <a:spcPct val="100000"/>
              </a:lnSpc>
            </a:pPr>
            <a:r>
              <a:rPr b="1" lang="en-IN" sz="2400">
                <a:solidFill>
                  <a:srgbClr val="ffffff"/>
                </a:solidFill>
                <a:latin typeface="Montserrat"/>
                <a:ea typeface="Montserrat"/>
              </a:rPr>
              <a:t>Features</a:t>
            </a:r>
            <a:endParaRPr/>
          </a:p>
        </p:txBody>
      </p:sp>
      <p:sp>
        <p:nvSpPr>
          <p:cNvPr id="151" name="TextShape 2"/>
          <p:cNvSpPr txBox="1"/>
          <p:nvPr/>
        </p:nvSpPr>
        <p:spPr>
          <a:xfrm>
            <a:off x="1297440" y="1567440"/>
            <a:ext cx="7038720" cy="2910960"/>
          </a:xfrm>
          <a:prstGeom prst="rect">
            <a:avLst/>
          </a:prstGeom>
        </p:spPr>
        <p:txBody>
          <a:bodyPr tIns="91440" bIns="91440"/>
          <a:p>
            <a:pPr>
              <a:lnSpc>
                <a:spcPct val="100000"/>
              </a:lnSpc>
              <a:buFont typeface="Lato"/>
              <a:buChar char="●"/>
            </a:pPr>
            <a:r>
              <a:rPr lang="en-IN">
                <a:solidFill>
                  <a:srgbClr val="ffffff"/>
                </a:solidFill>
                <a:latin typeface="Lato"/>
                <a:ea typeface="Lato"/>
              </a:rPr>
              <a:t>The meta data like views, likes, dislikes, comments counts etc., of the videos are direct features of the model.</a:t>
            </a:r>
            <a:endParaRPr/>
          </a:p>
          <a:p>
            <a:pPr>
              <a:lnSpc>
                <a:spcPct val="100000"/>
              </a:lnSpc>
              <a:buFont typeface="Lato"/>
              <a:buChar char="●"/>
            </a:pPr>
            <a:r>
              <a:rPr lang="en-IN">
                <a:solidFill>
                  <a:srgbClr val="ffffff"/>
                </a:solidFill>
                <a:latin typeface="Lato"/>
                <a:ea typeface="Lato"/>
              </a:rPr>
              <a:t>We used two NLP techniques to improve the accuracy of whether a recently released video will be classified into a Sleeping beauty:</a:t>
            </a:r>
            <a:endParaRPr/>
          </a:p>
          <a:p>
            <a:pPr lvl="1">
              <a:lnSpc>
                <a:spcPct val="100000"/>
              </a:lnSpc>
              <a:buFont typeface="Lato"/>
              <a:buChar char="○"/>
            </a:pPr>
            <a:r>
              <a:rPr lang="en-IN">
                <a:solidFill>
                  <a:srgbClr val="ffffff"/>
                </a:solidFill>
                <a:latin typeface="Lato"/>
                <a:ea typeface="Lato"/>
              </a:rPr>
              <a:t>Topic Modeling.</a:t>
            </a:r>
            <a:endParaRPr/>
          </a:p>
          <a:p>
            <a:pPr lvl="1">
              <a:lnSpc>
                <a:spcPct val="100000"/>
              </a:lnSpc>
              <a:buFont typeface="Lato"/>
              <a:buChar char="○"/>
            </a:pPr>
            <a:r>
              <a:rPr lang="en-IN">
                <a:solidFill>
                  <a:srgbClr val="ffffff"/>
                </a:solidFill>
                <a:latin typeface="Lato"/>
                <a:ea typeface="Lato"/>
              </a:rPr>
              <a:t>Sentimental Analysis.</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TextShape 1"/>
          <p:cNvSpPr txBox="1"/>
          <p:nvPr/>
        </p:nvSpPr>
        <p:spPr>
          <a:xfrm>
            <a:off x="1297440" y="393840"/>
            <a:ext cx="7038720" cy="913680"/>
          </a:xfrm>
          <a:prstGeom prst="rect">
            <a:avLst/>
          </a:prstGeom>
        </p:spPr>
        <p:txBody>
          <a:bodyPr tIns="91440" bIns="91440"/>
          <a:p>
            <a:pPr>
              <a:lnSpc>
                <a:spcPct val="100000"/>
              </a:lnSpc>
            </a:pPr>
            <a:r>
              <a:rPr b="1" lang="en-IN" sz="2400">
                <a:solidFill>
                  <a:srgbClr val="ffffff"/>
                </a:solidFill>
                <a:latin typeface="Montserrat"/>
                <a:ea typeface="Montserrat"/>
              </a:rPr>
              <a:t>Topic Modeling</a:t>
            </a:r>
            <a:endParaRPr/>
          </a:p>
        </p:txBody>
      </p:sp>
      <p:sp>
        <p:nvSpPr>
          <p:cNvPr id="153" name="TextShape 2"/>
          <p:cNvSpPr txBox="1"/>
          <p:nvPr/>
        </p:nvSpPr>
        <p:spPr>
          <a:xfrm>
            <a:off x="1297440" y="1567440"/>
            <a:ext cx="7038720" cy="2910960"/>
          </a:xfrm>
          <a:prstGeom prst="rect">
            <a:avLst/>
          </a:prstGeom>
        </p:spPr>
        <p:txBody>
          <a:bodyPr tIns="91440" bIns="91440"/>
          <a:p>
            <a:pPr>
              <a:lnSpc>
                <a:spcPct val="100000"/>
              </a:lnSpc>
              <a:buFont typeface="Lato"/>
              <a:buChar char="●"/>
            </a:pPr>
            <a:r>
              <a:rPr lang="en-IN">
                <a:solidFill>
                  <a:srgbClr val="ffffff"/>
                </a:solidFill>
                <a:latin typeface="Lato"/>
                <a:ea typeface="Lato"/>
              </a:rPr>
              <a:t>A Topic model is a type of statistical model for discovering the abstract "topics" that occur in a collection of documents.</a:t>
            </a:r>
            <a:endParaRPr/>
          </a:p>
          <a:p>
            <a:pPr>
              <a:lnSpc>
                <a:spcPct val="100000"/>
              </a:lnSpc>
              <a:buFont typeface="Lato"/>
              <a:buChar char="●"/>
            </a:pPr>
            <a:r>
              <a:rPr lang="en-IN">
                <a:solidFill>
                  <a:srgbClr val="ffffff"/>
                </a:solidFill>
                <a:latin typeface="Lato"/>
                <a:ea typeface="Lato"/>
              </a:rPr>
              <a:t>We applied LDA Topic modeling on comments to get a set of topics and compared them with the Bounding box objects and title of the video.</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TextShape 1"/>
          <p:cNvSpPr txBox="1"/>
          <p:nvPr/>
        </p:nvSpPr>
        <p:spPr>
          <a:xfrm>
            <a:off x="1297440" y="393840"/>
            <a:ext cx="7038720" cy="913680"/>
          </a:xfrm>
          <a:prstGeom prst="rect">
            <a:avLst/>
          </a:prstGeom>
        </p:spPr>
        <p:txBody>
          <a:bodyPr tIns="91440" bIns="91440"/>
          <a:p>
            <a:pPr>
              <a:lnSpc>
                <a:spcPct val="100000"/>
              </a:lnSpc>
            </a:pPr>
            <a:r>
              <a:rPr b="1" lang="en-IN" sz="2400">
                <a:solidFill>
                  <a:srgbClr val="ffffff"/>
                </a:solidFill>
                <a:latin typeface="Montserrat"/>
                <a:ea typeface="Montserrat"/>
              </a:rPr>
              <a:t>Sentimental Analysis</a:t>
            </a:r>
            <a:endParaRPr/>
          </a:p>
        </p:txBody>
      </p:sp>
      <p:sp>
        <p:nvSpPr>
          <p:cNvPr id="155" name="TextShape 2"/>
          <p:cNvSpPr txBox="1"/>
          <p:nvPr/>
        </p:nvSpPr>
        <p:spPr>
          <a:xfrm>
            <a:off x="1297440" y="1567440"/>
            <a:ext cx="7038720" cy="2910960"/>
          </a:xfrm>
          <a:prstGeom prst="rect">
            <a:avLst/>
          </a:prstGeom>
        </p:spPr>
        <p:txBody>
          <a:bodyPr tIns="91440" bIns="91440"/>
          <a:p>
            <a:pPr>
              <a:lnSpc>
                <a:spcPct val="100000"/>
              </a:lnSpc>
              <a:buFont typeface="Lato"/>
              <a:buChar char="●"/>
            </a:pPr>
            <a:r>
              <a:rPr b="1" lang="en-IN">
                <a:solidFill>
                  <a:srgbClr val="ffffff"/>
                </a:solidFill>
                <a:latin typeface="Lato"/>
                <a:ea typeface="Lato"/>
              </a:rPr>
              <a:t>Sentiment analysis</a:t>
            </a:r>
            <a:r>
              <a:rPr lang="en-IN">
                <a:solidFill>
                  <a:srgbClr val="ffffff"/>
                </a:solidFill>
                <a:latin typeface="Lato"/>
                <a:ea typeface="Lato"/>
              </a:rPr>
              <a:t> refers to the use of natural language processing, text analysis, computational linguistics, and biometrics to systematically identify, extract, quantify, and study affective states and subjective information.</a:t>
            </a:r>
            <a:endParaRPr/>
          </a:p>
          <a:p>
            <a:pPr>
              <a:lnSpc>
                <a:spcPct val="100000"/>
              </a:lnSpc>
              <a:buFont typeface="Lato"/>
              <a:buChar char="●"/>
            </a:pPr>
            <a:r>
              <a:rPr lang="en-IN">
                <a:solidFill>
                  <a:srgbClr val="ffffff"/>
                </a:solidFill>
                <a:latin typeface="Lato"/>
                <a:ea typeface="Lato"/>
              </a:rPr>
              <a:t>We applied sentimental analysis on the comments to classify them into positive or negative.</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