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>
        <p:scale>
          <a:sx n="100" d="100"/>
          <a:sy n="100" d="100"/>
        </p:scale>
        <p:origin x="4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BANDWIDTH ON DEMAND AS A NETWORK SERVICE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6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5125" y="522510"/>
            <a:ext cx="8911687" cy="1280890"/>
          </a:xfrm>
        </p:spPr>
        <p:txBody>
          <a:bodyPr/>
          <a:lstStyle/>
          <a:p>
            <a:r>
              <a:rPr lang="en-US" dirty="0" smtClean="0"/>
              <a:t>VALIDATION/TESTING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100" y="1803400"/>
            <a:ext cx="8888412" cy="3556000"/>
          </a:xfrm>
        </p:spPr>
        <p:txBody>
          <a:bodyPr/>
          <a:lstStyle/>
          <a:p>
            <a:r>
              <a:rPr lang="en-US" dirty="0" smtClean="0"/>
              <a:t>In order to validate our results we are using IPERF Tool</a:t>
            </a:r>
          </a:p>
          <a:p>
            <a:r>
              <a:rPr lang="en-US" dirty="0"/>
              <a:t>IPERF is a tool used to measure the bandwidth and the quality of the network link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One host is set as the server while the other must be set as the </a:t>
            </a:r>
            <a:r>
              <a:rPr lang="en-US" dirty="0" smtClean="0"/>
              <a:t>client. </a:t>
            </a:r>
            <a:r>
              <a:rPr lang="en-US" dirty="0"/>
              <a:t>client host sends data and the rate at which the data is downloaded by the server host is </a:t>
            </a:r>
            <a:r>
              <a:rPr lang="en-US" dirty="0" smtClean="0"/>
              <a:t>measured.</a:t>
            </a:r>
          </a:p>
          <a:p>
            <a:r>
              <a:rPr lang="en-US" dirty="0"/>
              <a:t>A</a:t>
            </a:r>
            <a:r>
              <a:rPr lang="en-US" dirty="0" smtClean="0"/>
              <a:t>ccess </a:t>
            </a:r>
            <a:r>
              <a:rPr lang="en-US" dirty="0"/>
              <a:t>to the client and the server hosts using </a:t>
            </a:r>
            <a:r>
              <a:rPr lang="en-US" dirty="0" err="1" smtClean="0"/>
              <a:t>Xterm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Commands:</a:t>
            </a:r>
          </a:p>
          <a:p>
            <a:pPr lvl="2"/>
            <a:r>
              <a:rPr lang="en-US" dirty="0"/>
              <a:t>Server side:  #</a:t>
            </a:r>
            <a:r>
              <a:rPr lang="en-US" dirty="0" err="1"/>
              <a:t>iperf</a:t>
            </a:r>
            <a:r>
              <a:rPr lang="en-US" dirty="0"/>
              <a:t> –</a:t>
            </a:r>
            <a:r>
              <a:rPr lang="en-US" dirty="0" smtClean="0"/>
              <a:t>s</a:t>
            </a:r>
          </a:p>
          <a:p>
            <a:pPr lvl="2"/>
            <a:r>
              <a:rPr lang="en-US" dirty="0"/>
              <a:t>Client side:   #</a:t>
            </a:r>
            <a:r>
              <a:rPr lang="en-US" dirty="0" err="1"/>
              <a:t>iperf</a:t>
            </a:r>
            <a:r>
              <a:rPr lang="en-US" dirty="0"/>
              <a:t> –c &lt;server-IP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5620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IPERF 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55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400" y="1397000"/>
            <a:ext cx="9574212" cy="45142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ODL caches the details of the </a:t>
            </a:r>
            <a:r>
              <a:rPr lang="en-US" dirty="0" smtClean="0"/>
              <a:t>host, if </a:t>
            </a:r>
            <a:r>
              <a:rPr lang="en-US" dirty="0"/>
              <a:t>we restart the </a:t>
            </a:r>
            <a:r>
              <a:rPr lang="en-US" dirty="0" err="1" smtClean="0"/>
              <a:t>mininet</a:t>
            </a:r>
            <a:r>
              <a:rPr lang="en-US" dirty="0" smtClean="0"/>
              <a:t> </a:t>
            </a:r>
            <a:r>
              <a:rPr lang="en-US" dirty="0"/>
              <a:t>for example 1st time we start mining with 2 hosts and then we restart it again with 3 hosts. Now when we use </a:t>
            </a:r>
            <a:r>
              <a:rPr lang="en-US" dirty="0" err="1"/>
              <a:t>restconf</a:t>
            </a:r>
            <a:r>
              <a:rPr lang="en-US" dirty="0"/>
              <a:t> to get the details of all the hosts we get 5 hosts instead of </a:t>
            </a:r>
            <a:r>
              <a:rPr lang="en-US" dirty="0" smtClean="0"/>
              <a:t>3</a:t>
            </a:r>
          </a:p>
          <a:p>
            <a:r>
              <a:rPr lang="en-US" dirty="0" smtClean="0"/>
              <a:t>OVSDB </a:t>
            </a:r>
            <a:r>
              <a:rPr lang="en-US" dirty="0"/>
              <a:t>Northbound </a:t>
            </a:r>
            <a:r>
              <a:rPr lang="en-US" dirty="0" err="1"/>
              <a:t>Apis</a:t>
            </a:r>
            <a:r>
              <a:rPr lang="en-US" dirty="0"/>
              <a:t> doesn’t work </a:t>
            </a:r>
            <a:r>
              <a:rPr lang="en-US" dirty="0" smtClean="0"/>
              <a:t>with </a:t>
            </a:r>
            <a:r>
              <a:rPr lang="en-US" dirty="0"/>
              <a:t>lithium </a:t>
            </a:r>
            <a:r>
              <a:rPr lang="en-US" dirty="0" smtClean="0"/>
              <a:t>version and </a:t>
            </a:r>
            <a:r>
              <a:rPr lang="en-US" dirty="0"/>
              <a:t>there is no documentation for OVSDB lithium. This is one of the </a:t>
            </a:r>
            <a:r>
              <a:rPr lang="en-US" dirty="0" smtClean="0"/>
              <a:t>reason </a:t>
            </a:r>
            <a:r>
              <a:rPr lang="en-US" dirty="0"/>
              <a:t>why we used Helium instead of Lithium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Northbound </a:t>
            </a:r>
            <a:r>
              <a:rPr lang="en-US" dirty="0" err="1"/>
              <a:t>Api</a:t>
            </a:r>
            <a:r>
              <a:rPr lang="en-US" dirty="0"/>
              <a:t> to set flow(flow programmer) doesn’t work. So we used </a:t>
            </a:r>
            <a:r>
              <a:rPr lang="en-US" dirty="0" err="1"/>
              <a:t>restconf</a:t>
            </a:r>
            <a:r>
              <a:rPr lang="en-US" dirty="0"/>
              <a:t> to set flow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ODL </a:t>
            </a:r>
            <a:r>
              <a:rPr lang="en-US" dirty="0"/>
              <a:t>caches flows. For example once you have set the flow and then restart the ODL the flows will get updated automatically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is no proper documentation for how to set flows using </a:t>
            </a:r>
            <a:r>
              <a:rPr lang="en-US" dirty="0" err="1"/>
              <a:t>restconf</a:t>
            </a:r>
            <a:r>
              <a:rPr lang="en-US" dirty="0"/>
              <a:t> and there is no xml format to set queue in action. In this project we got the correct format after trail and error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ODL </a:t>
            </a:r>
            <a:r>
              <a:rPr lang="en-US" dirty="0"/>
              <a:t>is unstable. When you run this project with ODL </a:t>
            </a:r>
            <a:r>
              <a:rPr lang="en-US" dirty="0" smtClean="0"/>
              <a:t>it </a:t>
            </a:r>
            <a:r>
              <a:rPr lang="en-US" dirty="0"/>
              <a:t>works </a:t>
            </a:r>
            <a:r>
              <a:rPr lang="en-US" dirty="0" smtClean="0"/>
              <a:t>fine for the first time and </a:t>
            </a:r>
            <a:r>
              <a:rPr lang="en-US" dirty="0"/>
              <a:t>it </a:t>
            </a:r>
            <a:r>
              <a:rPr lang="en-US" dirty="0" smtClean="0"/>
              <a:t>may crash in the subsequent attempts. </a:t>
            </a:r>
            <a:r>
              <a:rPr lang="en-US" dirty="0"/>
              <a:t>Work around for this is to delete the ODL and unzip downloaded ODL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project </a:t>
            </a:r>
            <a:r>
              <a:rPr lang="en-US" dirty="0" err="1" smtClean="0"/>
              <a:t>doesn</a:t>
            </a:r>
            <a:r>
              <a:rPr lang="uk-UA" dirty="0" smtClean="0"/>
              <a:t>’</a:t>
            </a:r>
            <a:r>
              <a:rPr lang="en-US" dirty="0" smtClean="0"/>
              <a:t>t work in the college intranet since we are using </a:t>
            </a:r>
            <a:r>
              <a:rPr lang="en-US" dirty="0" err="1" smtClean="0"/>
              <a:t>mininet</a:t>
            </a:r>
            <a:r>
              <a:rPr lang="en-US" dirty="0" smtClean="0"/>
              <a:t> and ODL on different machines and for connecting </a:t>
            </a:r>
            <a:r>
              <a:rPr lang="en-US" dirty="0" err="1" smtClean="0"/>
              <a:t>mininet</a:t>
            </a:r>
            <a:r>
              <a:rPr lang="en-US" dirty="0" smtClean="0"/>
              <a:t> to ODL we have to configure </a:t>
            </a:r>
            <a:r>
              <a:rPr lang="en-US" dirty="0" err="1" smtClean="0"/>
              <a:t>mininet</a:t>
            </a:r>
            <a:r>
              <a:rPr lang="en-US" dirty="0"/>
              <a:t> </a:t>
            </a:r>
            <a:r>
              <a:rPr lang="en-US" dirty="0" smtClean="0"/>
              <a:t>VM as bridged network which will get </a:t>
            </a:r>
            <a:r>
              <a:rPr lang="en-US" dirty="0" err="1" smtClean="0"/>
              <a:t>ip</a:t>
            </a:r>
            <a:r>
              <a:rPr lang="en-US" dirty="0" smtClean="0"/>
              <a:t>-address from the university </a:t>
            </a:r>
            <a:r>
              <a:rPr lang="en-US" dirty="0" err="1" smtClean="0"/>
              <a:t>dhcp</a:t>
            </a:r>
            <a:r>
              <a:rPr lang="en-US" dirty="0" smtClean="0"/>
              <a:t> server. However the university’s </a:t>
            </a:r>
            <a:r>
              <a:rPr lang="en-US" dirty="0" err="1" smtClean="0"/>
              <a:t>dhcp</a:t>
            </a:r>
            <a:r>
              <a:rPr lang="en-US" dirty="0" smtClean="0"/>
              <a:t> server fails to assign 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2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8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288" y="1471613"/>
            <a:ext cx="10347324" cy="4439609"/>
          </a:xfrm>
        </p:spPr>
        <p:txBody>
          <a:bodyPr/>
          <a:lstStyle/>
          <a:p>
            <a:r>
              <a:rPr lang="en-US" dirty="0" smtClean="0"/>
              <a:t>To develop a </a:t>
            </a:r>
            <a:r>
              <a:rPr lang="en-US" dirty="0" err="1" smtClean="0"/>
              <a:t>sdn</a:t>
            </a:r>
            <a:r>
              <a:rPr lang="en-US" dirty="0" smtClean="0"/>
              <a:t> application to set the bandwidth </a:t>
            </a:r>
            <a:r>
              <a:rPr lang="en-US" dirty="0" smtClean="0"/>
              <a:t>requested by </a:t>
            </a:r>
            <a:r>
              <a:rPr lang="en-US" dirty="0" smtClean="0"/>
              <a:t>the user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use </a:t>
            </a:r>
            <a:r>
              <a:rPr lang="en-US" dirty="0" err="1" smtClean="0"/>
              <a:t>opendaylight</a:t>
            </a:r>
            <a:r>
              <a:rPr lang="en-US" dirty="0" smtClean="0"/>
              <a:t> architecture and its APIs in </a:t>
            </a:r>
            <a:r>
              <a:rPr lang="en-US" dirty="0" err="1" smtClean="0"/>
              <a:t>devloping</a:t>
            </a:r>
            <a:r>
              <a:rPr lang="en-US" dirty="0" smtClean="0"/>
              <a:t> this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To develop an UI for taking input from the user (Bandwidth).</a:t>
            </a:r>
          </a:p>
          <a:p>
            <a:r>
              <a:rPr lang="en-US" dirty="0" smtClean="0"/>
              <a:t>To find hosts mac address and its immediate switch details.</a:t>
            </a:r>
          </a:p>
          <a:p>
            <a:r>
              <a:rPr lang="en-US" dirty="0" smtClean="0"/>
              <a:t>Use north bound </a:t>
            </a:r>
            <a:r>
              <a:rPr lang="en-US" dirty="0" err="1" smtClean="0"/>
              <a:t>api</a:t>
            </a:r>
            <a:r>
              <a:rPr lang="en-US" dirty="0" smtClean="0"/>
              <a:t> to connect to </a:t>
            </a:r>
            <a:r>
              <a:rPr lang="en-US" dirty="0" err="1" smtClean="0"/>
              <a:t>ovsdb</a:t>
            </a:r>
            <a:r>
              <a:rPr lang="en-US" dirty="0" smtClean="0"/>
              <a:t>  on </a:t>
            </a:r>
            <a:r>
              <a:rPr lang="en-US" dirty="0" err="1" smtClean="0"/>
              <a:t>mininet</a:t>
            </a:r>
            <a:r>
              <a:rPr lang="en-US" dirty="0" smtClean="0"/>
              <a:t> and modify the Port table, </a:t>
            </a:r>
            <a:r>
              <a:rPr lang="en-US" dirty="0" err="1" smtClean="0"/>
              <a:t>qos</a:t>
            </a:r>
            <a:r>
              <a:rPr lang="en-US" dirty="0" smtClean="0"/>
              <a:t> table and the queue table.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restconf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to set flows.</a:t>
            </a:r>
          </a:p>
          <a:p>
            <a:r>
              <a:rPr lang="en-US" dirty="0" smtClean="0"/>
              <a:t>Verify the results using </a:t>
            </a:r>
            <a:r>
              <a:rPr lang="en-US" dirty="0" err="1" smtClean="0"/>
              <a:t>iperf</a:t>
            </a:r>
            <a:r>
              <a:rPr lang="en-US" dirty="0" smtClean="0"/>
              <a:t> tool.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DEMAND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a network connectivity service that allows users to request bandwidth at desired levels when and where they need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Currently connectivity services are static: once </a:t>
            </a:r>
            <a:r>
              <a:rPr lang="en-US" dirty="0"/>
              <a:t>the endpoints and service attributes are </a:t>
            </a:r>
            <a:r>
              <a:rPr lang="en-US" dirty="0" smtClean="0"/>
              <a:t>defined</a:t>
            </a:r>
            <a:r>
              <a:rPr lang="en-US" dirty="0"/>
              <a:t> </a:t>
            </a:r>
            <a:r>
              <a:rPr lang="en-US" dirty="0" smtClean="0"/>
              <a:t>no changes are done to the service. </a:t>
            </a:r>
          </a:p>
          <a:p>
            <a:r>
              <a:rPr lang="en-US" dirty="0" smtClean="0"/>
              <a:t>Any change to the service requires manual intervention and is time consuming procedure.</a:t>
            </a:r>
          </a:p>
          <a:p>
            <a:r>
              <a:rPr lang="en-US" dirty="0" smtClean="0"/>
              <a:t>Need for highly adaptable service which changes as per the demand of the user.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5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media.ciena.com/images/BoD-comparison-char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9" y="1114425"/>
            <a:ext cx="8092440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9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0288" y="538385"/>
            <a:ext cx="9461499" cy="6331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 of </a:t>
            </a:r>
            <a:r>
              <a:rPr lang="en-US" smtClean="0"/>
              <a:t>our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8" y="1411111"/>
            <a:ext cx="9104313" cy="5057952"/>
          </a:xfrm>
        </p:spPr>
      </p:pic>
    </p:spTree>
    <p:extLst>
      <p:ext uri="{BB962C8B-B14F-4D97-AF65-F5344CB8AC3E}">
        <p14:creationId xmlns:p14="http://schemas.microsoft.com/office/powerpoint/2010/main" val="87029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24072"/>
            <a:ext cx="8911687" cy="128089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313" y="1385888"/>
            <a:ext cx="10147299" cy="45253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ODL Components </a:t>
            </a:r>
            <a:r>
              <a:rPr lang="en-US" dirty="0" smtClean="0"/>
              <a:t>Used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OVSDB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Restconf</a:t>
            </a:r>
            <a:r>
              <a:rPr lang="en-US" dirty="0"/>
              <a:t> </a:t>
            </a:r>
            <a:r>
              <a:rPr lang="en-US" dirty="0" err="1" smtClean="0"/>
              <a:t>Api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/>
              <a:t>Northbound </a:t>
            </a:r>
            <a:r>
              <a:rPr lang="en-US" dirty="0" err="1" smtClean="0"/>
              <a:t>Api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OVSDB</a:t>
            </a:r>
          </a:p>
          <a:p>
            <a:r>
              <a:rPr lang="en-US" dirty="0"/>
              <a:t>OVS </a:t>
            </a:r>
            <a:r>
              <a:rPr lang="en-US" dirty="0" err="1"/>
              <a:t>Databse</a:t>
            </a:r>
            <a:r>
              <a:rPr lang="en-US" dirty="0"/>
              <a:t> is on </a:t>
            </a:r>
            <a:r>
              <a:rPr lang="en-US" dirty="0" err="1"/>
              <a:t>mininet</a:t>
            </a:r>
            <a:r>
              <a:rPr lang="en-US" dirty="0"/>
              <a:t> VM and its common to all the switches</a:t>
            </a:r>
            <a:r>
              <a:rPr lang="en-US" dirty="0" smtClean="0"/>
              <a:t>.</a:t>
            </a:r>
          </a:p>
          <a:p>
            <a:r>
              <a:rPr lang="en-US" dirty="0"/>
              <a:t>We can connect to this OVSDB in two </a:t>
            </a:r>
            <a:r>
              <a:rPr lang="en-US" dirty="0" smtClean="0"/>
              <a:t>ways: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Active </a:t>
            </a:r>
            <a:r>
              <a:rPr lang="en-US" dirty="0" smtClean="0"/>
              <a:t>mode: ODL </a:t>
            </a:r>
            <a:r>
              <a:rPr lang="en-US" dirty="0"/>
              <a:t>initially connects to OVSDB and after that it </a:t>
            </a:r>
            <a:r>
              <a:rPr lang="en-US" dirty="0" smtClean="0"/>
              <a:t>will listen </a:t>
            </a:r>
            <a:r>
              <a:rPr lang="en-US" dirty="0"/>
              <a:t>to changes on OVSDB</a:t>
            </a:r>
            <a:r>
              <a:rPr lang="en-US" dirty="0" smtClean="0"/>
              <a:t>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Passive mode: OVSDB will </a:t>
            </a:r>
            <a:r>
              <a:rPr lang="en-US" dirty="0" smtClean="0"/>
              <a:t>listen for changes </a:t>
            </a:r>
            <a:r>
              <a:rPr lang="en-US" dirty="0"/>
              <a:t>from </a:t>
            </a:r>
            <a:r>
              <a:rPr lang="en-US" dirty="0" smtClean="0"/>
              <a:t>ODL</a:t>
            </a:r>
            <a:r>
              <a:rPr lang="en-US" dirty="0"/>
              <a:t>. We are making use of this mode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6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950" y="600075"/>
            <a:ext cx="9618662" cy="5311147"/>
          </a:xfrm>
        </p:spPr>
        <p:txBody>
          <a:bodyPr/>
          <a:lstStyle/>
          <a:p>
            <a:r>
              <a:rPr lang="en-US" dirty="0"/>
              <a:t>In OVSDB we use following </a:t>
            </a:r>
            <a:r>
              <a:rPr lang="en-US" dirty="0" smtClean="0"/>
              <a:t>tables</a:t>
            </a:r>
          </a:p>
          <a:p>
            <a:pPr marL="0" indent="0">
              <a:buNone/>
            </a:pPr>
            <a:endParaRPr lang="en-US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Port Table: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This </a:t>
            </a:r>
            <a:r>
              <a:rPr lang="en-US" dirty="0"/>
              <a:t>table has details of all the interface which connect to corresponding hosts and each interface is associated with </a:t>
            </a:r>
            <a:r>
              <a:rPr lang="en-US" dirty="0" err="1"/>
              <a:t>Qos</a:t>
            </a:r>
            <a:r>
              <a:rPr lang="en-US" dirty="0"/>
              <a:t> foreign key(UUID of </a:t>
            </a:r>
            <a:r>
              <a:rPr lang="en-US" dirty="0" err="1"/>
              <a:t>QoS</a:t>
            </a:r>
            <a:r>
              <a:rPr lang="en-US" dirty="0"/>
              <a:t> table). Each tuple is uniquely identified by UUID</a:t>
            </a:r>
            <a:r>
              <a:rPr lang="en-US" dirty="0" smtClean="0"/>
              <a:t>.</a:t>
            </a:r>
          </a:p>
          <a:p>
            <a:pPr marL="800100" lvl="1" indent="-342900">
              <a:buAutoNum type="alphaLcPeriod" startAt="2"/>
            </a:pPr>
            <a:r>
              <a:rPr lang="en-US" dirty="0" err="1" smtClean="0"/>
              <a:t>Qos</a:t>
            </a:r>
            <a:r>
              <a:rPr lang="en-US" dirty="0" smtClean="0"/>
              <a:t> Table:</a:t>
            </a:r>
          </a:p>
          <a:p>
            <a:pPr marL="457200" lvl="1" indent="0">
              <a:buNone/>
            </a:pPr>
            <a:r>
              <a:rPr lang="en-US" dirty="0" smtClean="0"/>
              <a:t>This </a:t>
            </a:r>
            <a:r>
              <a:rPr lang="en-US" dirty="0"/>
              <a:t>table contains Quality of Service (</a:t>
            </a:r>
            <a:r>
              <a:rPr lang="en-US" dirty="0" err="1"/>
              <a:t>QoS</a:t>
            </a:r>
            <a:r>
              <a:rPr lang="en-US" dirty="0"/>
              <a:t>) configuration for each Port that references it. Each row is identified by UUID and is mapped to several Queue in Queue table. </a:t>
            </a:r>
            <a:endParaRPr lang="en-US" dirty="0" smtClean="0"/>
          </a:p>
          <a:p>
            <a:pPr marL="800100" lvl="1" indent="-342900">
              <a:buAutoNum type="alphaLcPeriod" startAt="3"/>
            </a:pPr>
            <a:r>
              <a:rPr lang="en-US" dirty="0" smtClean="0"/>
              <a:t>Queue Table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table contains a configuration for a port output queue, used in configuring Quality of Service (</a:t>
            </a:r>
            <a:r>
              <a:rPr lang="en-US" dirty="0" err="1"/>
              <a:t>QoS</a:t>
            </a:r>
            <a:r>
              <a:rPr lang="en-US" dirty="0"/>
              <a:t>) features. We can set </a:t>
            </a:r>
            <a:r>
              <a:rPr lang="en-US" dirty="0" err="1"/>
              <a:t>max_rate</a:t>
            </a:r>
            <a:r>
              <a:rPr lang="en-US" dirty="0"/>
              <a:t> and </a:t>
            </a:r>
            <a:r>
              <a:rPr lang="en-US" dirty="0" err="1"/>
              <a:t>min_rate</a:t>
            </a:r>
            <a:r>
              <a:rPr lang="en-US" dirty="0"/>
              <a:t> using </a:t>
            </a:r>
            <a:r>
              <a:rPr lang="en-US" dirty="0" smtClean="0"/>
              <a:t>Other-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/>
              <a:t>column</a:t>
            </a:r>
            <a:r>
              <a:rPr lang="en-US" dirty="0" smtClean="0"/>
              <a:t>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used </a:t>
            </a:r>
            <a:r>
              <a:rPr lang="en-US" dirty="0" err="1"/>
              <a:t>max_rate</a:t>
            </a:r>
            <a:r>
              <a:rPr lang="en-US" dirty="0"/>
              <a:t> to set the maximum bandwidth which user request and </a:t>
            </a:r>
            <a:r>
              <a:rPr lang="en-US" dirty="0" err="1"/>
              <a:t>min_rate</a:t>
            </a:r>
            <a:r>
              <a:rPr lang="en-US" dirty="0"/>
              <a:t> to some predefined value.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135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413" y="1418266"/>
            <a:ext cx="9761537" cy="5439734"/>
          </a:xfrm>
        </p:spPr>
        <p:txBody>
          <a:bodyPr/>
          <a:lstStyle/>
          <a:p>
            <a:pPr>
              <a:buAutoNum type="arabicPeriod" startAt="2"/>
            </a:pPr>
            <a:r>
              <a:rPr lang="en-US" dirty="0" err="1" smtClean="0"/>
              <a:t>Restconf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Used this </a:t>
            </a:r>
            <a:r>
              <a:rPr lang="en-US" dirty="0" err="1"/>
              <a:t>Api</a:t>
            </a:r>
            <a:r>
              <a:rPr lang="en-US" dirty="0"/>
              <a:t> to set flows</a:t>
            </a:r>
            <a:r>
              <a:rPr lang="en-US" dirty="0" smtClean="0"/>
              <a:t>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While </a:t>
            </a:r>
            <a:r>
              <a:rPr lang="en-US" dirty="0"/>
              <a:t>setting the flow we define set queue in the action to the queue number in </a:t>
            </a:r>
            <a:r>
              <a:rPr lang="en-US" dirty="0" err="1"/>
              <a:t>QoS</a:t>
            </a:r>
            <a:r>
              <a:rPr lang="en-US" dirty="0"/>
              <a:t> Table. 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Set_queue</a:t>
            </a:r>
            <a:r>
              <a:rPr lang="en-US" dirty="0" smtClean="0"/>
              <a:t> </a:t>
            </a:r>
            <a:r>
              <a:rPr lang="en-US" dirty="0"/>
              <a:t>is always zero because we have only one queue associated with each </a:t>
            </a:r>
            <a:r>
              <a:rPr lang="en-US" dirty="0" smtClean="0"/>
              <a:t>port.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AutoNum type="arabicPeriod" startAt="3"/>
            </a:pPr>
            <a:r>
              <a:rPr lang="en-US" dirty="0" smtClean="0"/>
              <a:t>Northbound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/>
              <a:t>Northbound </a:t>
            </a:r>
            <a:r>
              <a:rPr lang="en-US" dirty="0" err="1"/>
              <a:t>Apis</a:t>
            </a:r>
            <a:r>
              <a:rPr lang="en-US" dirty="0"/>
              <a:t> are used to access OVSDB on </a:t>
            </a:r>
            <a:r>
              <a:rPr lang="en-US" dirty="0" err="1"/>
              <a:t>mininet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7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64727" y="1820069"/>
            <a:ext cx="1485900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charset="0"/>
                <a:cs typeface="Times New Roman" charset="0"/>
              </a:rPr>
              <a:t>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88477" y="2628424"/>
            <a:ext cx="253365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 smtClean="0">
              <a:effectLst/>
              <a:ea typeface="Calibri" charset="0"/>
              <a:cs typeface="Times New Roman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smtClean="0">
                <a:effectLst/>
                <a:ea typeface="Calibri" charset="0"/>
                <a:cs typeface="Times New Roman" charset="0"/>
              </a:rPr>
              <a:t>Get </a:t>
            </a:r>
            <a:r>
              <a:rPr lang="en-US" sz="1100" dirty="0">
                <a:effectLst/>
                <a:ea typeface="Calibri" charset="0"/>
                <a:cs typeface="Times New Roman" charset="0"/>
              </a:rPr>
              <a:t>Bandwidth and Host Mac from User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charset="0"/>
                <a:cs typeface="Times New Roman" charset="0"/>
              </a:rPr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7527" y="3352324"/>
            <a:ext cx="25527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charset="0"/>
                <a:cs typeface="Times New Roman" charset="0"/>
              </a:rPr>
              <a:t>Using Host Mac and </a:t>
            </a:r>
            <a:r>
              <a:rPr lang="en-US" sz="1100" dirty="0" err="1">
                <a:effectLst/>
                <a:ea typeface="Calibri" charset="0"/>
                <a:cs typeface="Times New Roman" charset="0"/>
              </a:rPr>
              <a:t>restconf</a:t>
            </a:r>
            <a:r>
              <a:rPr lang="en-US" sz="1100" dirty="0">
                <a:effectLst/>
                <a:ea typeface="Calibri" charset="0"/>
                <a:cs typeface="Times New Roman" charset="0"/>
              </a:rPr>
              <a:t> find out its immediate switch details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17052" y="4133374"/>
            <a:ext cx="2581275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charset="0"/>
                <a:cs typeface="Times New Roman" charset="0"/>
              </a:rPr>
              <a:t>Connect to OVSDB 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788477" y="5047774"/>
            <a:ext cx="265747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charset="0"/>
                <a:cs typeface="Times New Roman" charset="0"/>
              </a:rPr>
              <a:t>Create a row in queue and set given bandwidth </a:t>
            </a:r>
          </a:p>
        </p:txBody>
      </p:sp>
      <p:sp>
        <p:nvSpPr>
          <p:cNvPr id="9" name="Rectangle 8"/>
          <p:cNvSpPr/>
          <p:nvPr/>
        </p:nvSpPr>
        <p:spPr>
          <a:xfrm>
            <a:off x="6557963" y="2619217"/>
            <a:ext cx="271462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charset="0"/>
                <a:cs typeface="Times New Roman" charset="0"/>
              </a:rPr>
              <a:t>Create QOS row and set UUID of queue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77013" y="3619342"/>
            <a:ext cx="2705100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charset="0"/>
                <a:cs typeface="Times New Roman" charset="0"/>
              </a:rPr>
              <a:t>Update Port Table with Qos uuid.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96063" y="4771867"/>
            <a:ext cx="276225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ffectLst/>
                <a:ea typeface="Calibri" charset="0"/>
                <a:cs typeface="Times New Roman" charset="0"/>
              </a:rPr>
              <a:t>Restconf</a:t>
            </a:r>
            <a:r>
              <a:rPr lang="en-US" sz="1100" dirty="0">
                <a:effectLst/>
                <a:ea typeface="Calibri" charset="0"/>
                <a:cs typeface="Times New Roman" charset="0"/>
              </a:rPr>
              <a:t> </a:t>
            </a:r>
            <a:r>
              <a:rPr lang="en-US" sz="1100" dirty="0" err="1">
                <a:effectLst/>
                <a:ea typeface="Calibri" charset="0"/>
                <a:cs typeface="Times New Roman" charset="0"/>
              </a:rPr>
              <a:t>Api</a:t>
            </a:r>
            <a:r>
              <a:rPr lang="en-US" sz="1100" dirty="0">
                <a:effectLst/>
                <a:ea typeface="Calibri" charset="0"/>
                <a:cs typeface="Times New Roman" charset="0"/>
              </a:rPr>
              <a:t> is used to set the flow. The settings used are priority, Ethernet </a:t>
            </a:r>
            <a:r>
              <a:rPr lang="en-US" sz="1100" dirty="0" err="1">
                <a:effectLst/>
                <a:ea typeface="Calibri" charset="0"/>
                <a:cs typeface="Times New Roman" charset="0"/>
              </a:rPr>
              <a:t>dest</a:t>
            </a:r>
            <a:r>
              <a:rPr lang="en-US" sz="1100" dirty="0">
                <a:effectLst/>
                <a:ea typeface="Calibri" charset="0"/>
                <a:cs typeface="Times New Roman" charset="0"/>
              </a:rPr>
              <a:t>=Mac-given action=output &amp; </a:t>
            </a:r>
            <a:r>
              <a:rPr lang="en-US" sz="1100" dirty="0" err="1">
                <a:effectLst/>
                <a:ea typeface="Calibri" charset="0"/>
                <a:cs typeface="Times New Roman" charset="0"/>
              </a:rPr>
              <a:t>port:set_queue</a:t>
            </a:r>
            <a:r>
              <a:rPr lang="en-US" sz="1100" dirty="0">
                <a:effectLst/>
                <a:ea typeface="Calibri" charset="0"/>
                <a:cs typeface="Times New Roman" charset="0"/>
              </a:rPr>
              <a:t>=0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290753" y="6031072"/>
            <a:ext cx="1057275" cy="352425"/>
          </a:xfrm>
          <a:prstGeom prst="roundRect">
            <a:avLst>
              <a:gd name="adj" fmla="val 15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charset="0"/>
                <a:cs typeface="Times New Roman" charset="0"/>
              </a:rPr>
              <a:t>Stop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69577" y="2342674"/>
            <a:ext cx="95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88627" y="3066574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88627" y="3876199"/>
            <a:ext cx="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98152" y="4771549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4445952" y="5343525"/>
            <a:ext cx="930911" cy="42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758113" y="3247867"/>
            <a:ext cx="0" cy="39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758113" y="4409917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767638" y="5714842"/>
            <a:ext cx="0" cy="3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357313" y="-2714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FLOW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1357313" y="185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355589" y="2954892"/>
            <a:ext cx="1095375" cy="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355589" y="2928779"/>
            <a:ext cx="21274" cy="241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-844062" y="4839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89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271</TotalTime>
  <Words>864</Words>
  <Application>Microsoft Macintosh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Century Gothic</vt:lpstr>
      <vt:lpstr>Times New Roman</vt:lpstr>
      <vt:lpstr>Wingdings 3</vt:lpstr>
      <vt:lpstr>Arial</vt:lpstr>
      <vt:lpstr>Wisp</vt:lpstr>
      <vt:lpstr>BANDWIDTH ON DEMAND AS A NETWORK SERVICE </vt:lpstr>
      <vt:lpstr>Objective</vt:lpstr>
      <vt:lpstr>ON DEMAND BANDWIDTH</vt:lpstr>
      <vt:lpstr>PowerPoint Presentation</vt:lpstr>
      <vt:lpstr>Overview of our application</vt:lpstr>
      <vt:lpstr>ARCHITECTURE</vt:lpstr>
      <vt:lpstr>PowerPoint Presentation</vt:lpstr>
      <vt:lpstr>PowerPoint Presentation</vt:lpstr>
      <vt:lpstr>FLOW DIAGRAM</vt:lpstr>
      <vt:lpstr>VALIDATION/TESTING</vt:lpstr>
      <vt:lpstr>IPERF SCREENSHOT</vt:lpstr>
      <vt:lpstr>DEMO</vt:lpstr>
      <vt:lpstr>PROBLEMS FACED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BANDWIDTH ON DEMAND AS A NETWORK SERVICE </dc:title>
  <dc:creator>Yelthimar, Athreya</dc:creator>
  <cp:lastModifiedBy>Yelthimar, Athreya</cp:lastModifiedBy>
  <cp:revision>14</cp:revision>
  <dcterms:created xsi:type="dcterms:W3CDTF">2015-12-02T00:15:45Z</dcterms:created>
  <dcterms:modified xsi:type="dcterms:W3CDTF">2015-12-02T04:48:37Z</dcterms:modified>
</cp:coreProperties>
</file>