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DD3E864-A235-47CB-B6C5-AE6DB8ACE8EC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6B3B2E7-6F10-487B-9C30-18437B016E0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9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E864-A235-47CB-B6C5-AE6DB8ACE8EC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B2E7-6F10-487B-9C30-18437B016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84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E864-A235-47CB-B6C5-AE6DB8ACE8EC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B2E7-6F10-487B-9C30-18437B016E0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1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E864-A235-47CB-B6C5-AE6DB8ACE8EC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B2E7-6F10-487B-9C30-18437B016E0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784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E864-A235-47CB-B6C5-AE6DB8ACE8EC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B2E7-6F10-487B-9C30-18437B016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733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E864-A235-47CB-B6C5-AE6DB8ACE8EC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B2E7-6F10-487B-9C30-18437B016E0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38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E864-A235-47CB-B6C5-AE6DB8ACE8EC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B2E7-6F10-487B-9C30-18437B016E0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322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E864-A235-47CB-B6C5-AE6DB8ACE8EC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B2E7-6F10-487B-9C30-18437B016E0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77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E864-A235-47CB-B6C5-AE6DB8ACE8EC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B2E7-6F10-487B-9C30-18437B016E0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74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E864-A235-47CB-B6C5-AE6DB8ACE8EC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B2E7-6F10-487B-9C30-18437B016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49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E864-A235-47CB-B6C5-AE6DB8ACE8EC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B2E7-6F10-487B-9C30-18437B016E0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93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E864-A235-47CB-B6C5-AE6DB8ACE8EC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B2E7-6F10-487B-9C30-18437B016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63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E864-A235-47CB-B6C5-AE6DB8ACE8EC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B2E7-6F10-487B-9C30-18437B016E0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2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E864-A235-47CB-B6C5-AE6DB8ACE8EC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B2E7-6F10-487B-9C30-18437B016E0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E864-A235-47CB-B6C5-AE6DB8ACE8EC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B2E7-6F10-487B-9C30-18437B016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57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E864-A235-47CB-B6C5-AE6DB8ACE8EC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B2E7-6F10-487B-9C30-18437B016E0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4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E864-A235-47CB-B6C5-AE6DB8ACE8EC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B2E7-6F10-487B-9C30-18437B016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8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D3E864-A235-47CB-B6C5-AE6DB8ACE8EC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B3B2E7-6F10-487B-9C30-18437B016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9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420A-0F3F-FEE9-1D15-9B1876BA9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effectLst/>
                <a:latin typeface="Arial" panose="020B0604020202020204" pitchFamily="34" charset="0"/>
              </a:rPr>
              <a:t>Data Warehouse Solution for Sales and Inventory Management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0CF0A-5F38-4B99-08B5-B2DC5F49A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Guided by:</a:t>
            </a:r>
          </a:p>
          <a:p>
            <a:r>
              <a:rPr lang="en-US" dirty="0"/>
              <a:t>Dr.G.Mariammal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25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A844-05CD-65E3-6F44-638D28F0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</a:t>
            </a:r>
            <a:r>
              <a:rPr lang="en-IN" dirty="0"/>
              <a:t> reports in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6645-3323-4EE5-AD34-F057EA02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Sales Sparkline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Profit Sparkline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Quantity Sparkline</a:t>
            </a:r>
            <a:endParaRPr lang="en-IN" sz="18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Sales and Profit distribution by State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States above and below the average Sales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States above and below the average Profit</a:t>
            </a:r>
            <a:endParaRPr lang="en-IN" sz="18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Monthly sales by segment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Total Sales by Location and Manager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7625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A844-05CD-65E3-6F44-638D28F0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</a:t>
            </a:r>
            <a:r>
              <a:rPr lang="en-IN" dirty="0"/>
              <a:t> reports in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6645-3323-4EE5-AD34-F057EA02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Sales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Sparkline</a:t>
            </a:r>
          </a:p>
          <a:p>
            <a:pPr marL="0" indent="0" algn="ctr">
              <a:buNone/>
            </a:pPr>
            <a:endParaRPr lang="en-IN" sz="1800" b="1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048A2-72A2-27D6-B98A-F7AD8D35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417" y="3218447"/>
            <a:ext cx="8101166" cy="234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7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A844-05CD-65E3-6F44-638D28F0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reports in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6645-3323-4EE5-AD34-F057EA02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Profit Sparkline</a:t>
            </a:r>
          </a:p>
          <a:p>
            <a:pPr marL="0" indent="0" algn="ctr">
              <a:buNone/>
            </a:pPr>
            <a:endParaRPr lang="en-IN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9D2A7-4DD1-F734-45E1-05D72BC77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06" y="3228922"/>
            <a:ext cx="8375986" cy="23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4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A844-05CD-65E3-6F44-638D28F0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reports in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6645-3323-4EE5-AD34-F057EA02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Quantity Sparkline</a:t>
            </a:r>
          </a:p>
          <a:p>
            <a:pPr marL="0" indent="0" algn="ctr">
              <a:buNone/>
            </a:pPr>
            <a:endParaRPr lang="en-IN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E221E-BEE7-2A2A-02B3-5B7E5EED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073" y="3268579"/>
            <a:ext cx="7471853" cy="23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1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A844-05CD-65E3-6F44-638D28F0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reports in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6645-3323-4EE5-AD34-F057EA02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Sales and Profit distribution by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003F7-D294-3052-7EFE-9339688A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66" y="3213818"/>
            <a:ext cx="6121667" cy="25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9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A844-05CD-65E3-6F44-638D28F0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reports in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6645-3323-4EE5-AD34-F057EA02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States above and below the average Sales and average Profit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1D662-89AB-68FB-456E-360F48EA6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19" y="3489959"/>
            <a:ext cx="3830971" cy="2169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0E447-5292-430D-DA59-2EF3BF962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05" y="3489959"/>
            <a:ext cx="4032876" cy="216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A844-05CD-65E3-6F44-638D28F0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reports in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6645-3323-4EE5-AD34-F057EA02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Monthly sales by segment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D8FE8-69F1-4281-C46D-01517409D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892" y="3245763"/>
            <a:ext cx="5632216" cy="26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8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A844-05CD-65E3-6F44-638D28F0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reports in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6645-3323-4EE5-AD34-F057EA02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Dash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DEFCB-7E5A-7F9B-5C31-0584DFD9E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013" y="3217450"/>
            <a:ext cx="5195971" cy="292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0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A844-05CD-65E3-6F44-638D28F0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6645-3323-4EE5-AD34-F057EA02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a data warehouse solution for sales and inventory management can provide businesses with significant benefits, including improved data quality, increased efficiency, and better decision-making.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project has demonstrated the importance of data warehousing and visualization tools in managing sales and inventory data effectively. By providing businesses with a data warehouse solution, this project has enabled them to make informed decisions based on accurate and timely information, ultimately leading to improved business performance and success.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01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C712F2-793E-E014-BA3C-9C896888E60B}"/>
              </a:ext>
            </a:extLst>
          </p:cNvPr>
          <p:cNvSpPr txBox="1"/>
          <p:nvPr/>
        </p:nvSpPr>
        <p:spPr>
          <a:xfrm>
            <a:off x="825910" y="2517059"/>
            <a:ext cx="10540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oper Black" panose="0208090404030B020404" pitchFamily="18" charset="0"/>
                <a:cs typeface="Times New Roman" panose="02020603050405020304" pitchFamily="18" charset="0"/>
              </a:rPr>
              <a:t>Thank you</a:t>
            </a:r>
            <a:endParaRPr lang="en-IN" sz="9600" dirty="0"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9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DADCD-0D94-27AA-7F1F-932267C1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E1D208-E8A1-0148-D445-2D8DFDCB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5C882-FBD6-BC7D-2EDA-255F440432AB}"/>
              </a:ext>
            </a:extLst>
          </p:cNvPr>
          <p:cNvSpPr txBox="1"/>
          <p:nvPr/>
        </p:nvSpPr>
        <p:spPr>
          <a:xfrm>
            <a:off x="2703871" y="3173361"/>
            <a:ext cx="7207045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Charan Kumar Naidu			99210042136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Vyshnavi  						9921004942</a:t>
            </a:r>
          </a:p>
        </p:txBody>
      </p:sp>
    </p:spTree>
    <p:extLst>
      <p:ext uri="{BB962C8B-B14F-4D97-AF65-F5344CB8AC3E}">
        <p14:creationId xmlns:p14="http://schemas.microsoft.com/office/powerpoint/2010/main" val="409477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A844-05CD-65E3-6F44-638D28F0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6645-3323-4EE5-AD34-F057EA02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today's highly competitive business environment, managing sales and inventory data is critical for business success. A data warehouse solution can provide businesses with a central repository for their sales and inventory data, enabling them to make informed decisions based on accurate and timely information.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enables businesses to analyze the data and gain insights into their sales and inventory performance.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outcome of this project will be a data warehouse solution that can provide businesses with accurate, consistent, and timely data to support their decision-making processes.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32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A844-05CD-65E3-6F44-638D28F0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6645-3323-4EE5-AD34-F057EA02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highly competitive business environment, managing sales and inventory data is critical for business success. A data warehouse solution can provide businesses with a central repository for their sales and inventory data, enabling them to make informed decisions based on accurate and timely information.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gathering data from various sources, transforming it into a common format, and loading it into the data warehouse. A data model will be designed and implemented to represent the data in a meaningful way. Finally, visualization tools like Tableau will be used to create reports and dashboards, enabling businesses to analyze the data and gain insights into their sales and inventory performance.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7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A844-05CD-65E3-6F44-638D28F0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6645-3323-4EE5-AD34-F057EA02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develop a data warehouse solution for sales and inventory management using ETL, data warehousing, and visualization tools like Power BI.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 data from various 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98573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A844-05CD-65E3-6F44-638D28F0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6645-3323-4EE5-AD34-F057EA02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in this project are: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B2689-4037-ADE1-7A9D-EB01B8ACCCBD}"/>
              </a:ext>
            </a:extLst>
          </p:cNvPr>
          <p:cNvSpPr txBox="1"/>
          <p:nvPr/>
        </p:nvSpPr>
        <p:spPr>
          <a:xfrm>
            <a:off x="4178709" y="3339237"/>
            <a:ext cx="298900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Programing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SQL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Desktop</a:t>
            </a:r>
          </a:p>
        </p:txBody>
      </p:sp>
    </p:spTree>
    <p:extLst>
      <p:ext uri="{BB962C8B-B14F-4D97-AF65-F5344CB8AC3E}">
        <p14:creationId xmlns:p14="http://schemas.microsoft.com/office/powerpoint/2010/main" val="225251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A844-05CD-65E3-6F44-638D28F0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6645-3323-4EE5-AD34-F057EA02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1.Extract data </a:t>
            </a: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for sales Analysis contains Product data, Quantity data and Sales data.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datasets for sales analysis were obtained from Kaggle.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sales dataset contains 10000 rows of sales records with sales  details from January 2019 to December 2022. 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63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A844-05CD-65E3-6F44-638D28F0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6645-3323-4EE5-AD34-F057EA02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2.Transform data </a:t>
            </a: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Sales Analysis dataset consists of some null values and empty spaces.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hey are get pre-processed using  some methods in the R programming language like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plyr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packages.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Then the data get transformed and  added into the Tableau Desktop.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4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A844-05CD-65E3-6F44-638D28F0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6645-3323-4EE5-AD34-F057EA02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3.Load data </a:t>
            </a: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After the data has been transformed it will be loaded into the tableau Desktop.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After the data get loaded multiple tables get linked using joins in Tableau desktop.</a:t>
            </a:r>
            <a:endParaRPr lang="en-I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17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142</TotalTime>
  <Words>638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</vt:lpstr>
      <vt:lpstr>Cooper Black</vt:lpstr>
      <vt:lpstr>Times New Roman</vt:lpstr>
      <vt:lpstr>Wingdings</vt:lpstr>
      <vt:lpstr>Organic</vt:lpstr>
      <vt:lpstr>Data Warehouse Solution for Sales and Inventory Management</vt:lpstr>
      <vt:lpstr>Team Members</vt:lpstr>
      <vt:lpstr>Abstract</vt:lpstr>
      <vt:lpstr>Introduction</vt:lpstr>
      <vt:lpstr>Aim &amp; Objective</vt:lpstr>
      <vt:lpstr>Tools used</vt:lpstr>
      <vt:lpstr>Methodology</vt:lpstr>
      <vt:lpstr>Methodology</vt:lpstr>
      <vt:lpstr>Methodology</vt:lpstr>
      <vt:lpstr>Creative reports in Tableau</vt:lpstr>
      <vt:lpstr>Creative reports in Tableau</vt:lpstr>
      <vt:lpstr>Creative reports in Tableau</vt:lpstr>
      <vt:lpstr>Creative reports in Tableau</vt:lpstr>
      <vt:lpstr>Creative reports in Tableau</vt:lpstr>
      <vt:lpstr>Creative reports in Tableau</vt:lpstr>
      <vt:lpstr>Creative reports in Tableau</vt:lpstr>
      <vt:lpstr>Creative reports in Tableau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Solution for Sales and Inventory Management</dc:title>
  <dc:creator>charan ganaparthi</dc:creator>
  <cp:lastModifiedBy>charan ganaparthi</cp:lastModifiedBy>
  <cp:revision>3</cp:revision>
  <dcterms:created xsi:type="dcterms:W3CDTF">2023-04-19T15:12:24Z</dcterms:created>
  <dcterms:modified xsi:type="dcterms:W3CDTF">2023-04-29T08:48:35Z</dcterms:modified>
</cp:coreProperties>
</file>