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5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6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4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945F68B-77F1-4BCE-A68E-67C1101086C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5C91-EA6F-4B0F-8FA3-706975AA582A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66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2239-2588-FABB-B109-A4881F57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House price prediction using ML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F822D-1E3B-91A8-501A-FFFB9B601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0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9CF-3DD3-E05F-DC83-8B7286C2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Problem Statement &amp;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CC50-F4BF-A8D9-B6C2-111F8C6A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33181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616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The goal of this statistical analysis is to help us understand the relationship between house features and how these variables are used to predict house price.</a:t>
            </a:r>
          </a:p>
          <a:p>
            <a:pPr marL="6160" indent="0">
              <a:buNone/>
            </a:pP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6160" indent="0" algn="l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source-serif-pro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the house price and to using two different models in terms of minimizing the difference between predicted and actual rating</a:t>
            </a:r>
          </a:p>
          <a:p>
            <a:pPr marL="6160" indent="0">
              <a:buNone/>
            </a:pPr>
            <a:endParaRPr lang="en-IN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C82-CBC8-C036-2D79-6BA6454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&amp; Packages Required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17210-20A1-76D0-1423-A9F36BFBF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5690" y="2870269"/>
            <a:ext cx="4255353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Multiple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Decision tree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Random Forest Regression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663F37-F2C0-7BC9-51D2-5E1D2DD1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C335A-4267-A92B-A8FA-4E466440BFD6}"/>
              </a:ext>
            </a:extLst>
          </p:cNvPr>
          <p:cNvSpPr txBox="1"/>
          <p:nvPr/>
        </p:nvSpPr>
        <p:spPr>
          <a:xfrm>
            <a:off x="7338395" y="2758951"/>
            <a:ext cx="41346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Required: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seaborn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78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C7A7-22DE-7CE4-77F5-061F463E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50A7-8B07-A83C-08C5-78F03038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85" y="2464903"/>
            <a:ext cx="7531358" cy="4209879"/>
          </a:xfrm>
        </p:spPr>
        <p:txBody>
          <a:bodyPr>
            <a:noAutofit/>
          </a:bodyPr>
          <a:lstStyle/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notation for a house</a:t>
            </a:r>
          </a:p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house was sold</a:t>
            </a:r>
          </a:p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is prediction target</a:t>
            </a:r>
          </a:p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Bedrooms: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Bedrooms/House</a:t>
            </a:r>
          </a:p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Bathrooms: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bathrooms/House</a:t>
            </a:r>
          </a:p>
          <a:p>
            <a:pPr algn="l"/>
            <a:r>
              <a:rPr lang="en-US" sz="1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footage of the home</a:t>
            </a:r>
          </a:p>
          <a:p>
            <a:pPr algn="l"/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footage of the lot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Floors:</a:t>
            </a: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floors (levels) in house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Waterfront:</a:t>
            </a: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which has a view to a waterfront</a:t>
            </a:r>
          </a:p>
          <a:p>
            <a:pPr algn="l"/>
            <a:r>
              <a:rPr lang="en-US" sz="1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been viewed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good the condition is ( Overall )</a:t>
            </a:r>
          </a:p>
          <a:p>
            <a:pPr algn="l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93B-EBC8-C523-2403-3BC86C76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8EB3-E947-2DCB-AABB-8524600F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345" y="2226365"/>
            <a:ext cx="7850793" cy="40597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grade given to the housing unit, based on King County grading system</a:t>
            </a:r>
          </a:p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footage of house apart from basement</a:t>
            </a:r>
          </a:p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Sqft_Basement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footage of the basement</a:t>
            </a:r>
          </a:p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Yr_Built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Year</a:t>
            </a:r>
          </a:p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Yr_Renovated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when house was renovated</a:t>
            </a:r>
          </a:p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</a:p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coordinate</a:t>
            </a:r>
          </a:p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 coordinate</a:t>
            </a:r>
          </a:p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Sqft_Living15: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room area in 2015(implies-- some renovations) This might or might not have affected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</a:p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Sqft_Lot15: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in 2015(implies-- some renovations)</a:t>
            </a:r>
          </a:p>
        </p:txBody>
      </p:sp>
    </p:spTree>
    <p:extLst>
      <p:ext uri="{BB962C8B-B14F-4D97-AF65-F5344CB8AC3E}">
        <p14:creationId xmlns:p14="http://schemas.microsoft.com/office/powerpoint/2010/main" val="132974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4600-D1F0-3088-56A0-EE5B0D6A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A6FC-4A1B-143A-271B-7C2EDDC6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36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46336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seaborn</a:t>
            </a:r>
          </a:p>
          <a:p>
            <a:pPr marL="46336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</a:t>
            </a:r>
          </a:p>
          <a:p>
            <a:pPr marL="46336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</p:txBody>
      </p:sp>
    </p:spTree>
    <p:extLst>
      <p:ext uri="{BB962C8B-B14F-4D97-AF65-F5344CB8AC3E}">
        <p14:creationId xmlns:p14="http://schemas.microsoft.com/office/powerpoint/2010/main" val="181751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0C7-661A-9D58-A5C6-14419C3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Accuracy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F0265-89CF-B057-4778-B30FCD281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2956" y="3267985"/>
            <a:ext cx="6035312" cy="109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Model Score is 79.0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 Model Score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Model Score is 88.0 </a:t>
            </a:r>
          </a:p>
        </p:txBody>
      </p:sp>
    </p:spTree>
    <p:extLst>
      <p:ext uri="{BB962C8B-B14F-4D97-AF65-F5344CB8AC3E}">
        <p14:creationId xmlns:p14="http://schemas.microsoft.com/office/powerpoint/2010/main" val="3190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3D5C-EEE3-4B9E-AC1C-AADDFD04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98B6-907E-E66A-BEB3-883FE034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it is clear that random forest accuracy is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also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expalined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variance score is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0.84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So Random Forest is a suitable model for predicting the price of the house.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Though there remains other regression model which can bring out the best of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92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139</TotalTime>
  <Words>383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Book Antiqua</vt:lpstr>
      <vt:lpstr>MS Shell Dlg 2</vt:lpstr>
      <vt:lpstr>source-serif-pro</vt:lpstr>
      <vt:lpstr>Times New Roman</vt:lpstr>
      <vt:lpstr>Wingdings</vt:lpstr>
      <vt:lpstr>Wingdings 3</vt:lpstr>
      <vt:lpstr>Madison</vt:lpstr>
      <vt:lpstr>House price prediction using ML algorithm</vt:lpstr>
      <vt:lpstr>Problem Statement &amp;  Objective</vt:lpstr>
      <vt:lpstr>Machine Learning Algorithms used &amp; Packages Required</vt:lpstr>
      <vt:lpstr>Dataset</vt:lpstr>
      <vt:lpstr>Dataset</vt:lpstr>
      <vt:lpstr>Implementation steps</vt:lpstr>
      <vt:lpstr>Accuracy of 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using ML algorithm</dc:title>
  <dc:creator>Nagina Radharapu</dc:creator>
  <cp:lastModifiedBy>nani</cp:lastModifiedBy>
  <cp:revision>4</cp:revision>
  <dcterms:created xsi:type="dcterms:W3CDTF">2022-11-11T23:29:08Z</dcterms:created>
  <dcterms:modified xsi:type="dcterms:W3CDTF">2022-11-12T05:39:28Z</dcterms:modified>
</cp:coreProperties>
</file>