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6835-2EFB-464B-A097-CD1B20B0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Apache AIRFLOW TUTORIAL WITH PYTHON</a:t>
            </a:r>
            <a:br>
              <a:rPr lang="en-US" sz="3700"/>
            </a:br>
            <a:r>
              <a:rPr lang="en-US" sz="3700"/>
              <a:t>Introduction to apache airflow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950F-C54C-FB43-9528-DDF8AD15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TUTORIAL 1</a:t>
            </a:r>
          </a:p>
        </p:txBody>
      </p:sp>
      <p:sp>
        <p:nvSpPr>
          <p:cNvPr id="19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3D65B2B-01B8-2348-B9BC-BFB4160C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7" y="1484233"/>
            <a:ext cx="2773419" cy="1906725"/>
          </a:xfrm>
          <a:prstGeom prst="rect">
            <a:avLst/>
          </a:prstGeom>
        </p:spPr>
      </p:pic>
      <p:sp>
        <p:nvSpPr>
          <p:cNvPr id="21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en sitting at a tab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A4AEE2E-C964-A348-AE15-65CA0122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84" y="1713143"/>
            <a:ext cx="2773419" cy="1452193"/>
          </a:xfrm>
          <a:prstGeom prst="rect">
            <a:avLst/>
          </a:prstGeom>
        </p:spPr>
      </p:pic>
      <p:sp>
        <p:nvSpPr>
          <p:cNvPr id="23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61859F1-C318-0D40-9D20-B32C26953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020" y="1869343"/>
            <a:ext cx="2773419" cy="11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316-6440-5D46-8C79-206D455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What is Apache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CB80-EC6C-9740-8A79-28F737E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Airflow is a platform created by the community to programmatically author, schedule and monitor workflows.</a:t>
            </a:r>
          </a:p>
          <a:p>
            <a:r>
              <a:rPr lang="en-US" dirty="0">
                <a:hlinkClick r:id="rId2"/>
              </a:rPr>
              <a:t>https://airflow.apache.org/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airflow.apache.org</a:t>
            </a:r>
            <a:r>
              <a:rPr lang="en-US" dirty="0"/>
              <a:t>/docs/apache-airflow/stable/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E94F-7776-7944-9D40-E8956E2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6FB4-C647-884B-A010-8316984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https://airflow.apache.org/docs/apache-airflow/stable/start/docker.html</a:t>
            </a:r>
            <a:endParaRPr lang="en-US" dirty="0"/>
          </a:p>
          <a:p>
            <a:r>
              <a:rPr lang="en-US" dirty="0"/>
              <a:t>Install apache-airflow python library from </a:t>
            </a:r>
            <a:r>
              <a:rPr lang="en-US" dirty="0" err="1"/>
              <a:t>pypi</a:t>
            </a:r>
            <a:r>
              <a:rPr lang="en-US" dirty="0"/>
              <a:t> &amp; read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57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8FC6-8B61-884C-9DDE-5F12A868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 Dag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56E3-8B82-EA4B-B866-D7E84CB9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from a DAG workflow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4306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</TotalTime>
  <Words>101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Apache AIRFLOW TUTORIAL WITH PYTHON Introduction to apache airflow</vt:lpstr>
      <vt:lpstr>What is Apache Airflow</vt:lpstr>
      <vt:lpstr>Installation Steps</vt:lpstr>
      <vt:lpstr>Sample Dag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TUTORIAL WITH PYTHON Introduction to apache airflow</dc:title>
  <dc:creator>roni das</dc:creator>
  <cp:lastModifiedBy>roni das</cp:lastModifiedBy>
  <cp:revision>3</cp:revision>
  <dcterms:created xsi:type="dcterms:W3CDTF">2022-02-07T11:58:52Z</dcterms:created>
  <dcterms:modified xsi:type="dcterms:W3CDTF">2022-02-07T17:39:05Z</dcterms:modified>
</cp:coreProperties>
</file>