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952"/>
  </p:normalViewPr>
  <p:slideViewPr>
    <p:cSldViewPr snapToGrid="0" snapToObjects="1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irflow.apache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F6835-2EFB-464B-A097-CD1B20B0D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7233" y="4539573"/>
            <a:ext cx="8957534" cy="11828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700" dirty="0"/>
              <a:t>Apache AIRFLOW TUTORIAL WITH PYTHON</a:t>
            </a:r>
            <a:br>
              <a:rPr lang="en-US" sz="3700" dirty="0"/>
            </a:br>
            <a:r>
              <a:rPr lang="en-US" sz="4900" dirty="0"/>
              <a:t>Introduction to apache airflow</a:t>
            </a:r>
            <a:endParaRPr lang="en-US" sz="3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F950F-C54C-FB43-9528-DDF8AD15D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1275" y="5741263"/>
            <a:ext cx="8369450" cy="46147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TUTORIAL 1</a:t>
            </a:r>
          </a:p>
        </p:txBody>
      </p:sp>
      <p:sp>
        <p:nvSpPr>
          <p:cNvPr id="14" name="Round Diagonal Corner Rectangle 6">
            <a:extLst>
              <a:ext uri="{FF2B5EF4-FFF2-40B4-BE49-F238E27FC236}">
                <a16:creationId xmlns:a16="http://schemas.microsoft.com/office/drawing/2014/main" id="{9CE97880-B96A-4BF9-BFFB-34DAA44F8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Men sitting at a table looking at a computer&#10;&#10;Description automatically generated with medium confidence">
            <a:extLst>
              <a:ext uri="{FF2B5EF4-FFF2-40B4-BE49-F238E27FC236}">
                <a16:creationId xmlns:a16="http://schemas.microsoft.com/office/drawing/2014/main" id="{9A4AEE2E-C964-A348-AE15-65CA0122C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635" y="1116736"/>
            <a:ext cx="5051471" cy="2645006"/>
          </a:xfrm>
          <a:prstGeom prst="rect">
            <a:avLst/>
          </a:prstGeom>
        </p:spPr>
      </p:pic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B61859F1-C318-0D40-9D20-B32C26953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8832" y="1390417"/>
            <a:ext cx="5051472" cy="209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843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85316-6440-5D46-8C79-206D455B4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What is Apache Airflow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3CB80-EC6C-9740-8A79-28F737E52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Airflow is a platform created by the community to programmatically author, schedule and monitor workflows.</a:t>
            </a:r>
          </a:p>
          <a:p>
            <a:r>
              <a:rPr lang="en-US" dirty="0">
                <a:hlinkClick r:id="rId2"/>
              </a:rPr>
              <a:t>https://airflow.apache.org/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airflow.apache.org</a:t>
            </a:r>
            <a:r>
              <a:rPr lang="en-US" dirty="0"/>
              <a:t>/docs/apache-airflow/stable/</a:t>
            </a:r>
            <a:r>
              <a:rPr lang="en-US" dirty="0" err="1"/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331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AE94F-7776-7944-9D40-E8956E206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Installation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F6FB4-C647-884B-A010-83169843F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airflow.apache.org</a:t>
            </a:r>
            <a:r>
              <a:rPr lang="en-US" dirty="0"/>
              <a:t>/docs/apache-airflow/stable/start/</a:t>
            </a:r>
            <a:r>
              <a:rPr lang="en-US" dirty="0" err="1"/>
              <a:t>docker.html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168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28FC6-8B61-884C-9DDE-5F12A868A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Sample Dag with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656E3-8B82-EA4B-B866-D7E84CB94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file from a DAG workflow using python</a:t>
            </a:r>
          </a:p>
        </p:txBody>
      </p:sp>
    </p:spTree>
    <p:extLst>
      <p:ext uri="{BB962C8B-B14F-4D97-AF65-F5344CB8AC3E}">
        <p14:creationId xmlns:p14="http://schemas.microsoft.com/office/powerpoint/2010/main" val="13430614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41</TotalTime>
  <Words>92</Words>
  <Application>Microsoft Macintosh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Circuit</vt:lpstr>
      <vt:lpstr>Apache AIRFLOW TUTORIAL WITH PYTHON Introduction to apache airflow</vt:lpstr>
      <vt:lpstr>What is Apache Airflow</vt:lpstr>
      <vt:lpstr>Installation Steps</vt:lpstr>
      <vt:lpstr>Sample Dag with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AIRFLOW TUTORIAL WITH PYTHON Introduction to apache airflow</dc:title>
  <dc:creator>roni das</dc:creator>
  <cp:lastModifiedBy>roni das</cp:lastModifiedBy>
  <cp:revision>1</cp:revision>
  <dcterms:created xsi:type="dcterms:W3CDTF">2022-02-07T11:58:52Z</dcterms:created>
  <dcterms:modified xsi:type="dcterms:W3CDTF">2022-02-07T12:40:41Z</dcterms:modified>
</cp:coreProperties>
</file>