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60" r:id="rId4"/>
    <p:sldId id="256" r:id="rId5"/>
    <p:sldId id="257"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522F-BD5B-8948-9373-4FB53F896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50CEB-B511-4D49-B6EB-598B3EB22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70DA0D-EEA8-CE4A-813B-A03C8FC349FF}"/>
              </a:ext>
            </a:extLst>
          </p:cNvPr>
          <p:cNvSpPr>
            <a:spLocks noGrp="1"/>
          </p:cNvSpPr>
          <p:nvPr>
            <p:ph type="dt" sz="half" idx="10"/>
          </p:nvPr>
        </p:nvSpPr>
        <p:spPr/>
        <p:txBody>
          <a:bodyPr/>
          <a:lstStyle/>
          <a:p>
            <a:fld id="{0863C392-C1B9-6E47-9CD3-F0212508862B}" type="datetimeFigureOut">
              <a:rPr lang="en-US" smtClean="0"/>
              <a:t>7/21/20</a:t>
            </a:fld>
            <a:endParaRPr lang="en-US"/>
          </a:p>
        </p:txBody>
      </p:sp>
      <p:sp>
        <p:nvSpPr>
          <p:cNvPr id="5" name="Footer Placeholder 4">
            <a:extLst>
              <a:ext uri="{FF2B5EF4-FFF2-40B4-BE49-F238E27FC236}">
                <a16:creationId xmlns:a16="http://schemas.microsoft.com/office/drawing/2014/main" id="{579DDFCD-F02D-F14E-A223-BFE2232EB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A3C25-966A-6D47-9A2E-9DDFAD0E1B81}"/>
              </a:ext>
            </a:extLst>
          </p:cNvPr>
          <p:cNvSpPr>
            <a:spLocks noGrp="1"/>
          </p:cNvSpPr>
          <p:nvPr>
            <p:ph type="sldNum" sz="quarter" idx="12"/>
          </p:nvPr>
        </p:nvSpPr>
        <p:spPr/>
        <p:txBody>
          <a:bodyPr/>
          <a:lstStyle/>
          <a:p>
            <a:fld id="{AC604BAC-3EA9-584F-ABAC-3BC0D5FF4E59}" type="slidenum">
              <a:rPr lang="en-US" smtClean="0"/>
              <a:t>‹#›</a:t>
            </a:fld>
            <a:endParaRPr lang="en-US"/>
          </a:p>
        </p:txBody>
      </p:sp>
    </p:spTree>
    <p:extLst>
      <p:ext uri="{BB962C8B-B14F-4D97-AF65-F5344CB8AC3E}">
        <p14:creationId xmlns:p14="http://schemas.microsoft.com/office/powerpoint/2010/main" val="267349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5F1B-1902-BB40-97A3-449D6DB1A9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47DFC0-C2E8-5545-AC83-172F69817F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67FA0-6400-8C4D-A68B-4FF657A7295F}"/>
              </a:ext>
            </a:extLst>
          </p:cNvPr>
          <p:cNvSpPr>
            <a:spLocks noGrp="1"/>
          </p:cNvSpPr>
          <p:nvPr>
            <p:ph type="dt" sz="half" idx="10"/>
          </p:nvPr>
        </p:nvSpPr>
        <p:spPr/>
        <p:txBody>
          <a:bodyPr/>
          <a:lstStyle/>
          <a:p>
            <a:fld id="{0863C392-C1B9-6E47-9CD3-F0212508862B}" type="datetimeFigureOut">
              <a:rPr lang="en-US" smtClean="0"/>
              <a:t>7/21/20</a:t>
            </a:fld>
            <a:endParaRPr lang="en-US"/>
          </a:p>
        </p:txBody>
      </p:sp>
      <p:sp>
        <p:nvSpPr>
          <p:cNvPr id="5" name="Footer Placeholder 4">
            <a:extLst>
              <a:ext uri="{FF2B5EF4-FFF2-40B4-BE49-F238E27FC236}">
                <a16:creationId xmlns:a16="http://schemas.microsoft.com/office/drawing/2014/main" id="{13EFB6C6-80E3-1C4A-A524-260A0C46F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63429-282D-064E-876B-9A29CDB8956D}"/>
              </a:ext>
            </a:extLst>
          </p:cNvPr>
          <p:cNvSpPr>
            <a:spLocks noGrp="1"/>
          </p:cNvSpPr>
          <p:nvPr>
            <p:ph type="sldNum" sz="quarter" idx="12"/>
          </p:nvPr>
        </p:nvSpPr>
        <p:spPr/>
        <p:txBody>
          <a:bodyPr/>
          <a:lstStyle/>
          <a:p>
            <a:fld id="{AC604BAC-3EA9-584F-ABAC-3BC0D5FF4E59}" type="slidenum">
              <a:rPr lang="en-US" smtClean="0"/>
              <a:t>‹#›</a:t>
            </a:fld>
            <a:endParaRPr lang="en-US"/>
          </a:p>
        </p:txBody>
      </p:sp>
    </p:spTree>
    <p:extLst>
      <p:ext uri="{BB962C8B-B14F-4D97-AF65-F5344CB8AC3E}">
        <p14:creationId xmlns:p14="http://schemas.microsoft.com/office/powerpoint/2010/main" val="166442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99E0C2-49B4-3346-8D0B-6245EDECFD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E3A7F4-307D-7F46-BE88-7ED213CB70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B1808-3C1E-C149-B7B1-15A4E3E95F5D}"/>
              </a:ext>
            </a:extLst>
          </p:cNvPr>
          <p:cNvSpPr>
            <a:spLocks noGrp="1"/>
          </p:cNvSpPr>
          <p:nvPr>
            <p:ph type="dt" sz="half" idx="10"/>
          </p:nvPr>
        </p:nvSpPr>
        <p:spPr/>
        <p:txBody>
          <a:bodyPr/>
          <a:lstStyle/>
          <a:p>
            <a:fld id="{0863C392-C1B9-6E47-9CD3-F0212508862B}" type="datetimeFigureOut">
              <a:rPr lang="en-US" smtClean="0"/>
              <a:t>7/21/20</a:t>
            </a:fld>
            <a:endParaRPr lang="en-US"/>
          </a:p>
        </p:txBody>
      </p:sp>
      <p:sp>
        <p:nvSpPr>
          <p:cNvPr id="5" name="Footer Placeholder 4">
            <a:extLst>
              <a:ext uri="{FF2B5EF4-FFF2-40B4-BE49-F238E27FC236}">
                <a16:creationId xmlns:a16="http://schemas.microsoft.com/office/drawing/2014/main" id="{387C2245-5A4B-4249-B435-A315EB03F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DB938-FAA2-8549-AB46-1D4854652E0C}"/>
              </a:ext>
            </a:extLst>
          </p:cNvPr>
          <p:cNvSpPr>
            <a:spLocks noGrp="1"/>
          </p:cNvSpPr>
          <p:nvPr>
            <p:ph type="sldNum" sz="quarter" idx="12"/>
          </p:nvPr>
        </p:nvSpPr>
        <p:spPr/>
        <p:txBody>
          <a:bodyPr/>
          <a:lstStyle/>
          <a:p>
            <a:fld id="{AC604BAC-3EA9-584F-ABAC-3BC0D5FF4E59}" type="slidenum">
              <a:rPr lang="en-US" smtClean="0"/>
              <a:t>‹#›</a:t>
            </a:fld>
            <a:endParaRPr lang="en-US"/>
          </a:p>
        </p:txBody>
      </p:sp>
    </p:spTree>
    <p:extLst>
      <p:ext uri="{BB962C8B-B14F-4D97-AF65-F5344CB8AC3E}">
        <p14:creationId xmlns:p14="http://schemas.microsoft.com/office/powerpoint/2010/main" val="234695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B34D-B361-D74D-91AC-6DBAB90CA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F7540B-17AD-0E44-9BF6-EEB9F00206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06922-2036-2A4E-B0A4-CC2A3F4F360D}"/>
              </a:ext>
            </a:extLst>
          </p:cNvPr>
          <p:cNvSpPr>
            <a:spLocks noGrp="1"/>
          </p:cNvSpPr>
          <p:nvPr>
            <p:ph type="dt" sz="half" idx="10"/>
          </p:nvPr>
        </p:nvSpPr>
        <p:spPr/>
        <p:txBody>
          <a:bodyPr/>
          <a:lstStyle/>
          <a:p>
            <a:fld id="{0863C392-C1B9-6E47-9CD3-F0212508862B}" type="datetimeFigureOut">
              <a:rPr lang="en-US" smtClean="0"/>
              <a:t>7/21/20</a:t>
            </a:fld>
            <a:endParaRPr lang="en-US"/>
          </a:p>
        </p:txBody>
      </p:sp>
      <p:sp>
        <p:nvSpPr>
          <p:cNvPr id="5" name="Footer Placeholder 4">
            <a:extLst>
              <a:ext uri="{FF2B5EF4-FFF2-40B4-BE49-F238E27FC236}">
                <a16:creationId xmlns:a16="http://schemas.microsoft.com/office/drawing/2014/main" id="{0498FCFE-C765-FE42-95FD-074A90AE0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F3DD9-086E-3143-938B-38A4889E2DB8}"/>
              </a:ext>
            </a:extLst>
          </p:cNvPr>
          <p:cNvSpPr>
            <a:spLocks noGrp="1"/>
          </p:cNvSpPr>
          <p:nvPr>
            <p:ph type="sldNum" sz="quarter" idx="12"/>
          </p:nvPr>
        </p:nvSpPr>
        <p:spPr/>
        <p:txBody>
          <a:bodyPr/>
          <a:lstStyle/>
          <a:p>
            <a:fld id="{AC604BAC-3EA9-584F-ABAC-3BC0D5FF4E59}" type="slidenum">
              <a:rPr lang="en-US" smtClean="0"/>
              <a:t>‹#›</a:t>
            </a:fld>
            <a:endParaRPr lang="en-US"/>
          </a:p>
        </p:txBody>
      </p:sp>
    </p:spTree>
    <p:extLst>
      <p:ext uri="{BB962C8B-B14F-4D97-AF65-F5344CB8AC3E}">
        <p14:creationId xmlns:p14="http://schemas.microsoft.com/office/powerpoint/2010/main" val="273853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E7D8-EF0F-044E-A5E1-2E30816980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0939DA-3C25-D744-8BF2-91DDBCDF14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F77215-0EF2-9D41-BFE5-854A75FDDBDA}"/>
              </a:ext>
            </a:extLst>
          </p:cNvPr>
          <p:cNvSpPr>
            <a:spLocks noGrp="1"/>
          </p:cNvSpPr>
          <p:nvPr>
            <p:ph type="dt" sz="half" idx="10"/>
          </p:nvPr>
        </p:nvSpPr>
        <p:spPr/>
        <p:txBody>
          <a:bodyPr/>
          <a:lstStyle/>
          <a:p>
            <a:fld id="{0863C392-C1B9-6E47-9CD3-F0212508862B}" type="datetimeFigureOut">
              <a:rPr lang="en-US" smtClean="0"/>
              <a:t>7/21/20</a:t>
            </a:fld>
            <a:endParaRPr lang="en-US"/>
          </a:p>
        </p:txBody>
      </p:sp>
      <p:sp>
        <p:nvSpPr>
          <p:cNvPr id="5" name="Footer Placeholder 4">
            <a:extLst>
              <a:ext uri="{FF2B5EF4-FFF2-40B4-BE49-F238E27FC236}">
                <a16:creationId xmlns:a16="http://schemas.microsoft.com/office/drawing/2014/main" id="{B29C9936-6EFF-0B49-9429-9B7FE9210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B752D-5983-AF4E-8123-84572E7A2FAF}"/>
              </a:ext>
            </a:extLst>
          </p:cNvPr>
          <p:cNvSpPr>
            <a:spLocks noGrp="1"/>
          </p:cNvSpPr>
          <p:nvPr>
            <p:ph type="sldNum" sz="quarter" idx="12"/>
          </p:nvPr>
        </p:nvSpPr>
        <p:spPr/>
        <p:txBody>
          <a:bodyPr/>
          <a:lstStyle/>
          <a:p>
            <a:fld id="{AC604BAC-3EA9-584F-ABAC-3BC0D5FF4E59}" type="slidenum">
              <a:rPr lang="en-US" smtClean="0"/>
              <a:t>‹#›</a:t>
            </a:fld>
            <a:endParaRPr lang="en-US"/>
          </a:p>
        </p:txBody>
      </p:sp>
    </p:spTree>
    <p:extLst>
      <p:ext uri="{BB962C8B-B14F-4D97-AF65-F5344CB8AC3E}">
        <p14:creationId xmlns:p14="http://schemas.microsoft.com/office/powerpoint/2010/main" val="61136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58C7-F239-7047-A9B4-BF4E9226C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BC7DA-667D-7A40-A042-F4250C414B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834B94-AD6C-3943-B4A9-41FCB365408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92A8C4-B38A-5647-A9FC-444FA5B98D54}"/>
              </a:ext>
            </a:extLst>
          </p:cNvPr>
          <p:cNvSpPr>
            <a:spLocks noGrp="1"/>
          </p:cNvSpPr>
          <p:nvPr>
            <p:ph type="dt" sz="half" idx="10"/>
          </p:nvPr>
        </p:nvSpPr>
        <p:spPr/>
        <p:txBody>
          <a:bodyPr/>
          <a:lstStyle/>
          <a:p>
            <a:fld id="{0863C392-C1B9-6E47-9CD3-F0212508862B}" type="datetimeFigureOut">
              <a:rPr lang="en-US" smtClean="0"/>
              <a:t>7/21/20</a:t>
            </a:fld>
            <a:endParaRPr lang="en-US"/>
          </a:p>
        </p:txBody>
      </p:sp>
      <p:sp>
        <p:nvSpPr>
          <p:cNvPr id="6" name="Footer Placeholder 5">
            <a:extLst>
              <a:ext uri="{FF2B5EF4-FFF2-40B4-BE49-F238E27FC236}">
                <a16:creationId xmlns:a16="http://schemas.microsoft.com/office/drawing/2014/main" id="{CD19B42B-CBEE-AC4E-A8BB-6D5FC08FF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5DDF3-13CA-FA4F-A714-AD6475D306BE}"/>
              </a:ext>
            </a:extLst>
          </p:cNvPr>
          <p:cNvSpPr>
            <a:spLocks noGrp="1"/>
          </p:cNvSpPr>
          <p:nvPr>
            <p:ph type="sldNum" sz="quarter" idx="12"/>
          </p:nvPr>
        </p:nvSpPr>
        <p:spPr/>
        <p:txBody>
          <a:bodyPr/>
          <a:lstStyle/>
          <a:p>
            <a:fld id="{AC604BAC-3EA9-584F-ABAC-3BC0D5FF4E59}" type="slidenum">
              <a:rPr lang="en-US" smtClean="0"/>
              <a:t>‹#›</a:t>
            </a:fld>
            <a:endParaRPr lang="en-US"/>
          </a:p>
        </p:txBody>
      </p:sp>
    </p:spTree>
    <p:extLst>
      <p:ext uri="{BB962C8B-B14F-4D97-AF65-F5344CB8AC3E}">
        <p14:creationId xmlns:p14="http://schemas.microsoft.com/office/powerpoint/2010/main" val="136117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74D8-0BC1-834E-A927-33B66AB81A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35DB4D-D6D2-9C44-9636-3711B2178B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1E633D-3480-9948-8A6E-07A8F76A61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6177FE-94B9-8F42-B66E-E6ECD0ED1E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6B291CC-90A3-E445-90A7-E17A3650D9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D28F15-46A3-504D-8B04-B16B4FFE7A6A}"/>
              </a:ext>
            </a:extLst>
          </p:cNvPr>
          <p:cNvSpPr>
            <a:spLocks noGrp="1"/>
          </p:cNvSpPr>
          <p:nvPr>
            <p:ph type="dt" sz="half" idx="10"/>
          </p:nvPr>
        </p:nvSpPr>
        <p:spPr/>
        <p:txBody>
          <a:bodyPr/>
          <a:lstStyle/>
          <a:p>
            <a:fld id="{0863C392-C1B9-6E47-9CD3-F0212508862B}" type="datetimeFigureOut">
              <a:rPr lang="en-US" smtClean="0"/>
              <a:t>7/21/20</a:t>
            </a:fld>
            <a:endParaRPr lang="en-US"/>
          </a:p>
        </p:txBody>
      </p:sp>
      <p:sp>
        <p:nvSpPr>
          <p:cNvPr id="8" name="Footer Placeholder 7">
            <a:extLst>
              <a:ext uri="{FF2B5EF4-FFF2-40B4-BE49-F238E27FC236}">
                <a16:creationId xmlns:a16="http://schemas.microsoft.com/office/drawing/2014/main" id="{4FF4B2A0-5E4E-874A-A1F8-EF1C1080F1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9AF909-1295-EC42-9CF1-7F6B4B2FA5E7}"/>
              </a:ext>
            </a:extLst>
          </p:cNvPr>
          <p:cNvSpPr>
            <a:spLocks noGrp="1"/>
          </p:cNvSpPr>
          <p:nvPr>
            <p:ph type="sldNum" sz="quarter" idx="12"/>
          </p:nvPr>
        </p:nvSpPr>
        <p:spPr/>
        <p:txBody>
          <a:bodyPr/>
          <a:lstStyle/>
          <a:p>
            <a:fld id="{AC604BAC-3EA9-584F-ABAC-3BC0D5FF4E59}" type="slidenum">
              <a:rPr lang="en-US" smtClean="0"/>
              <a:t>‹#›</a:t>
            </a:fld>
            <a:endParaRPr lang="en-US"/>
          </a:p>
        </p:txBody>
      </p:sp>
    </p:spTree>
    <p:extLst>
      <p:ext uri="{BB962C8B-B14F-4D97-AF65-F5344CB8AC3E}">
        <p14:creationId xmlns:p14="http://schemas.microsoft.com/office/powerpoint/2010/main" val="367329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C5E4D-5704-F648-BE96-29CEA1A8BA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D30AE7-E5F0-514C-9A59-6A71522654AD}"/>
              </a:ext>
            </a:extLst>
          </p:cNvPr>
          <p:cNvSpPr>
            <a:spLocks noGrp="1"/>
          </p:cNvSpPr>
          <p:nvPr>
            <p:ph type="dt" sz="half" idx="10"/>
          </p:nvPr>
        </p:nvSpPr>
        <p:spPr/>
        <p:txBody>
          <a:bodyPr/>
          <a:lstStyle/>
          <a:p>
            <a:fld id="{0863C392-C1B9-6E47-9CD3-F0212508862B}" type="datetimeFigureOut">
              <a:rPr lang="en-US" smtClean="0"/>
              <a:t>7/21/20</a:t>
            </a:fld>
            <a:endParaRPr lang="en-US"/>
          </a:p>
        </p:txBody>
      </p:sp>
      <p:sp>
        <p:nvSpPr>
          <p:cNvPr id="4" name="Footer Placeholder 3">
            <a:extLst>
              <a:ext uri="{FF2B5EF4-FFF2-40B4-BE49-F238E27FC236}">
                <a16:creationId xmlns:a16="http://schemas.microsoft.com/office/drawing/2014/main" id="{39576736-6FC9-E44C-B8F7-BFD491FCA7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0F7102-0BE3-A148-94B0-56DBE8B12039}"/>
              </a:ext>
            </a:extLst>
          </p:cNvPr>
          <p:cNvSpPr>
            <a:spLocks noGrp="1"/>
          </p:cNvSpPr>
          <p:nvPr>
            <p:ph type="sldNum" sz="quarter" idx="12"/>
          </p:nvPr>
        </p:nvSpPr>
        <p:spPr/>
        <p:txBody>
          <a:bodyPr/>
          <a:lstStyle/>
          <a:p>
            <a:fld id="{AC604BAC-3EA9-584F-ABAC-3BC0D5FF4E59}" type="slidenum">
              <a:rPr lang="en-US" smtClean="0"/>
              <a:t>‹#›</a:t>
            </a:fld>
            <a:endParaRPr lang="en-US"/>
          </a:p>
        </p:txBody>
      </p:sp>
    </p:spTree>
    <p:extLst>
      <p:ext uri="{BB962C8B-B14F-4D97-AF65-F5344CB8AC3E}">
        <p14:creationId xmlns:p14="http://schemas.microsoft.com/office/powerpoint/2010/main" val="238013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A749F8-753D-014E-BFED-E35ADB21095C}"/>
              </a:ext>
            </a:extLst>
          </p:cNvPr>
          <p:cNvSpPr>
            <a:spLocks noGrp="1"/>
          </p:cNvSpPr>
          <p:nvPr>
            <p:ph type="dt" sz="half" idx="10"/>
          </p:nvPr>
        </p:nvSpPr>
        <p:spPr/>
        <p:txBody>
          <a:bodyPr/>
          <a:lstStyle/>
          <a:p>
            <a:fld id="{0863C392-C1B9-6E47-9CD3-F0212508862B}" type="datetimeFigureOut">
              <a:rPr lang="en-US" smtClean="0"/>
              <a:t>7/21/20</a:t>
            </a:fld>
            <a:endParaRPr lang="en-US"/>
          </a:p>
        </p:txBody>
      </p:sp>
      <p:sp>
        <p:nvSpPr>
          <p:cNvPr id="3" name="Footer Placeholder 2">
            <a:extLst>
              <a:ext uri="{FF2B5EF4-FFF2-40B4-BE49-F238E27FC236}">
                <a16:creationId xmlns:a16="http://schemas.microsoft.com/office/drawing/2014/main" id="{133613E6-0C55-5043-A633-923EF3C016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999D75-B0EC-C746-94BD-B40BD9FC1380}"/>
              </a:ext>
            </a:extLst>
          </p:cNvPr>
          <p:cNvSpPr>
            <a:spLocks noGrp="1"/>
          </p:cNvSpPr>
          <p:nvPr>
            <p:ph type="sldNum" sz="quarter" idx="12"/>
          </p:nvPr>
        </p:nvSpPr>
        <p:spPr/>
        <p:txBody>
          <a:bodyPr/>
          <a:lstStyle/>
          <a:p>
            <a:fld id="{AC604BAC-3EA9-584F-ABAC-3BC0D5FF4E59}" type="slidenum">
              <a:rPr lang="en-US" smtClean="0"/>
              <a:t>‹#›</a:t>
            </a:fld>
            <a:endParaRPr lang="en-US"/>
          </a:p>
        </p:txBody>
      </p:sp>
    </p:spTree>
    <p:extLst>
      <p:ext uri="{BB962C8B-B14F-4D97-AF65-F5344CB8AC3E}">
        <p14:creationId xmlns:p14="http://schemas.microsoft.com/office/powerpoint/2010/main" val="124683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9596-9ADD-D74F-8CD4-1754AC3AE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4CF78-C846-8D4C-BCE8-93162A830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DADB0-2BBC-1549-8828-B41CF044F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8112A4-A2D5-964E-AA83-A29279408CBD}"/>
              </a:ext>
            </a:extLst>
          </p:cNvPr>
          <p:cNvSpPr>
            <a:spLocks noGrp="1"/>
          </p:cNvSpPr>
          <p:nvPr>
            <p:ph type="dt" sz="half" idx="10"/>
          </p:nvPr>
        </p:nvSpPr>
        <p:spPr/>
        <p:txBody>
          <a:bodyPr/>
          <a:lstStyle/>
          <a:p>
            <a:fld id="{0863C392-C1B9-6E47-9CD3-F0212508862B}" type="datetimeFigureOut">
              <a:rPr lang="en-US" smtClean="0"/>
              <a:t>7/21/20</a:t>
            </a:fld>
            <a:endParaRPr lang="en-US"/>
          </a:p>
        </p:txBody>
      </p:sp>
      <p:sp>
        <p:nvSpPr>
          <p:cNvPr id="6" name="Footer Placeholder 5">
            <a:extLst>
              <a:ext uri="{FF2B5EF4-FFF2-40B4-BE49-F238E27FC236}">
                <a16:creationId xmlns:a16="http://schemas.microsoft.com/office/drawing/2014/main" id="{0BDFA14B-2707-194D-BD9C-51359188D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2CFE5-1CE4-3C4A-BD55-3CC6206AA14E}"/>
              </a:ext>
            </a:extLst>
          </p:cNvPr>
          <p:cNvSpPr>
            <a:spLocks noGrp="1"/>
          </p:cNvSpPr>
          <p:nvPr>
            <p:ph type="sldNum" sz="quarter" idx="12"/>
          </p:nvPr>
        </p:nvSpPr>
        <p:spPr/>
        <p:txBody>
          <a:bodyPr/>
          <a:lstStyle/>
          <a:p>
            <a:fld id="{AC604BAC-3EA9-584F-ABAC-3BC0D5FF4E59}" type="slidenum">
              <a:rPr lang="en-US" smtClean="0"/>
              <a:t>‹#›</a:t>
            </a:fld>
            <a:endParaRPr lang="en-US"/>
          </a:p>
        </p:txBody>
      </p:sp>
    </p:spTree>
    <p:extLst>
      <p:ext uri="{BB962C8B-B14F-4D97-AF65-F5344CB8AC3E}">
        <p14:creationId xmlns:p14="http://schemas.microsoft.com/office/powerpoint/2010/main" val="172825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0F65-79D7-8541-8604-DACDF3170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BB8E49-E535-3A4F-B5BC-623BA14BA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A82B92-B77E-3F4E-BDDF-0C0087CA7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B27C59-B21A-404F-B77B-BEDD6ADC4D8F}"/>
              </a:ext>
            </a:extLst>
          </p:cNvPr>
          <p:cNvSpPr>
            <a:spLocks noGrp="1"/>
          </p:cNvSpPr>
          <p:nvPr>
            <p:ph type="dt" sz="half" idx="10"/>
          </p:nvPr>
        </p:nvSpPr>
        <p:spPr/>
        <p:txBody>
          <a:bodyPr/>
          <a:lstStyle/>
          <a:p>
            <a:fld id="{0863C392-C1B9-6E47-9CD3-F0212508862B}" type="datetimeFigureOut">
              <a:rPr lang="en-US" smtClean="0"/>
              <a:t>7/21/20</a:t>
            </a:fld>
            <a:endParaRPr lang="en-US"/>
          </a:p>
        </p:txBody>
      </p:sp>
      <p:sp>
        <p:nvSpPr>
          <p:cNvPr id="6" name="Footer Placeholder 5">
            <a:extLst>
              <a:ext uri="{FF2B5EF4-FFF2-40B4-BE49-F238E27FC236}">
                <a16:creationId xmlns:a16="http://schemas.microsoft.com/office/drawing/2014/main" id="{D1E72A41-F887-5A43-8A6B-2CA8757361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1CBFF-049D-C54D-93CB-DB1A20C2C3E4}"/>
              </a:ext>
            </a:extLst>
          </p:cNvPr>
          <p:cNvSpPr>
            <a:spLocks noGrp="1"/>
          </p:cNvSpPr>
          <p:nvPr>
            <p:ph type="sldNum" sz="quarter" idx="12"/>
          </p:nvPr>
        </p:nvSpPr>
        <p:spPr/>
        <p:txBody>
          <a:bodyPr/>
          <a:lstStyle/>
          <a:p>
            <a:fld id="{AC604BAC-3EA9-584F-ABAC-3BC0D5FF4E59}" type="slidenum">
              <a:rPr lang="en-US" smtClean="0"/>
              <a:t>‹#›</a:t>
            </a:fld>
            <a:endParaRPr lang="en-US"/>
          </a:p>
        </p:txBody>
      </p:sp>
    </p:spTree>
    <p:extLst>
      <p:ext uri="{BB962C8B-B14F-4D97-AF65-F5344CB8AC3E}">
        <p14:creationId xmlns:p14="http://schemas.microsoft.com/office/powerpoint/2010/main" val="183639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C84C53-27DE-5940-B9E5-603E0EA6AB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AA3B55-E13A-9A46-B0FE-8D5CE267A3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1560C-1517-EE4B-812F-0F48A1138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3C392-C1B9-6E47-9CD3-F0212508862B}" type="datetimeFigureOut">
              <a:rPr lang="en-US" smtClean="0"/>
              <a:t>7/21/20</a:t>
            </a:fld>
            <a:endParaRPr lang="en-US"/>
          </a:p>
        </p:txBody>
      </p:sp>
      <p:sp>
        <p:nvSpPr>
          <p:cNvPr id="5" name="Footer Placeholder 4">
            <a:extLst>
              <a:ext uri="{FF2B5EF4-FFF2-40B4-BE49-F238E27FC236}">
                <a16:creationId xmlns:a16="http://schemas.microsoft.com/office/drawing/2014/main" id="{7389A59C-B4A8-2541-A488-2B93D221EA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5E87EC-CEEB-6146-9044-F736F3E10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04BAC-3EA9-584F-ABAC-3BC0D5FF4E59}" type="slidenum">
              <a:rPr lang="en-US" smtClean="0"/>
              <a:t>‹#›</a:t>
            </a:fld>
            <a:endParaRPr lang="en-US"/>
          </a:p>
        </p:txBody>
      </p:sp>
    </p:spTree>
    <p:extLst>
      <p:ext uri="{BB962C8B-B14F-4D97-AF65-F5344CB8AC3E}">
        <p14:creationId xmlns:p14="http://schemas.microsoft.com/office/powerpoint/2010/main" val="1681073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https://www.alphafortress.com/public/img/kyc-using-Blockchain.jp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16A9-8EC5-FF41-AB81-0EA910E252BA}"/>
              </a:ext>
            </a:extLst>
          </p:cNvPr>
          <p:cNvSpPr>
            <a:spLocks noGrp="1"/>
          </p:cNvSpPr>
          <p:nvPr>
            <p:ph type="title"/>
          </p:nvPr>
        </p:nvSpPr>
        <p:spPr/>
        <p:txBody>
          <a:bodyPr/>
          <a:lstStyle/>
          <a:p>
            <a:pPr algn="ctr"/>
            <a:r>
              <a:rPr lang="en-IN" b="1" dirty="0"/>
              <a:t>KYC Using Hyperledger Fabric  Technology</a:t>
            </a:r>
          </a:p>
        </p:txBody>
      </p:sp>
      <p:sp>
        <p:nvSpPr>
          <p:cNvPr id="3" name="Content Placeholder 2">
            <a:extLst>
              <a:ext uri="{FF2B5EF4-FFF2-40B4-BE49-F238E27FC236}">
                <a16:creationId xmlns:a16="http://schemas.microsoft.com/office/drawing/2014/main" id="{614CA3C4-90FE-B647-B03A-72A933FAAB0B}"/>
              </a:ext>
            </a:extLst>
          </p:cNvPr>
          <p:cNvSpPr>
            <a:spLocks noGrp="1"/>
          </p:cNvSpPr>
          <p:nvPr>
            <p:ph idx="1"/>
          </p:nvPr>
        </p:nvSpPr>
        <p:spPr>
          <a:xfrm>
            <a:off x="838200" y="1825625"/>
            <a:ext cx="10515600" cy="4748170"/>
          </a:xfrm>
        </p:spPr>
        <p:txBody>
          <a:bodyPr/>
          <a:lstStyle/>
          <a:p>
            <a:endParaRPr lang="en-US" dirty="0"/>
          </a:p>
          <a:p>
            <a:pPr marL="0" indent="0">
              <a:buNone/>
            </a:pPr>
            <a:r>
              <a:rPr lang="en-US" b="1" dirty="0"/>
              <a:t>Team : </a:t>
            </a:r>
          </a:p>
          <a:p>
            <a:pPr marL="514350" indent="-514350">
              <a:buAutoNum type="arabicParenR"/>
            </a:pPr>
            <a:r>
              <a:rPr lang="en-US" dirty="0"/>
              <a:t>CV </a:t>
            </a:r>
            <a:r>
              <a:rPr lang="en-US" dirty="0" err="1"/>
              <a:t>Charan</a:t>
            </a:r>
            <a:r>
              <a:rPr lang="en-US" dirty="0"/>
              <a:t> Raj</a:t>
            </a:r>
          </a:p>
          <a:p>
            <a:pPr marL="514350" indent="-514350">
              <a:buAutoNum type="arabicParenR"/>
            </a:pPr>
            <a:r>
              <a:rPr lang="en-US" dirty="0" err="1"/>
              <a:t>Honneshkumar</a:t>
            </a:r>
            <a:endParaRPr lang="en-US" dirty="0"/>
          </a:p>
          <a:p>
            <a:pPr marL="514350" indent="-514350">
              <a:buAutoNum type="arabicParenR"/>
            </a:pPr>
            <a:r>
              <a:rPr lang="en-US" dirty="0" err="1"/>
              <a:t>Yeshwanth</a:t>
            </a:r>
            <a:r>
              <a:rPr lang="en-US" dirty="0"/>
              <a:t> Rao KN</a:t>
            </a:r>
          </a:p>
          <a:p>
            <a:pPr marL="514350" indent="-514350">
              <a:buFont typeface="Arial" panose="020B0604020202020204" pitchFamily="34" charset="0"/>
              <a:buAutoNum type="arabicParenR"/>
            </a:pPr>
            <a:r>
              <a:rPr lang="en-US" dirty="0"/>
              <a:t>Bharatkumar</a:t>
            </a:r>
          </a:p>
          <a:p>
            <a:pPr marL="0" indent="0">
              <a:buNone/>
            </a:pPr>
            <a:endParaRPr lang="en-US" dirty="0"/>
          </a:p>
          <a:p>
            <a:pPr marL="0" indent="0">
              <a:buNone/>
            </a:pPr>
            <a:r>
              <a:rPr lang="en-US" b="1" dirty="0"/>
              <a:t>Project Mentor:</a:t>
            </a:r>
          </a:p>
          <a:p>
            <a:pPr marL="0" indent="0">
              <a:buNone/>
            </a:pPr>
            <a:r>
              <a:rPr lang="en-US" dirty="0" err="1"/>
              <a:t>Dayal</a:t>
            </a:r>
            <a:r>
              <a:rPr lang="en-US" dirty="0"/>
              <a:t> </a:t>
            </a:r>
            <a:r>
              <a:rPr lang="en-US" dirty="0" err="1"/>
              <a:t>Mukati</a:t>
            </a:r>
            <a:endParaRPr lang="en-US" dirty="0"/>
          </a:p>
          <a:p>
            <a:pPr marL="0" indent="0">
              <a:buNone/>
            </a:pPr>
            <a:endParaRPr lang="en-US" dirty="0"/>
          </a:p>
        </p:txBody>
      </p:sp>
    </p:spTree>
    <p:extLst>
      <p:ext uri="{BB962C8B-B14F-4D97-AF65-F5344CB8AC3E}">
        <p14:creationId xmlns:p14="http://schemas.microsoft.com/office/powerpoint/2010/main" val="285065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069E-5230-9248-BF2D-03164365B8EE}"/>
              </a:ext>
            </a:extLst>
          </p:cNvPr>
          <p:cNvSpPr>
            <a:spLocks noGrp="1"/>
          </p:cNvSpPr>
          <p:nvPr>
            <p:ph type="title"/>
          </p:nvPr>
        </p:nvSpPr>
        <p:spPr/>
        <p:txBody>
          <a:bodyPr/>
          <a:lstStyle/>
          <a:p>
            <a:r>
              <a:rPr lang="en-IN" b="1" dirty="0"/>
              <a:t>Abstract</a:t>
            </a:r>
            <a:endParaRPr lang="en-US" b="1" dirty="0"/>
          </a:p>
        </p:txBody>
      </p:sp>
      <p:sp>
        <p:nvSpPr>
          <p:cNvPr id="3" name="Content Placeholder 2">
            <a:extLst>
              <a:ext uri="{FF2B5EF4-FFF2-40B4-BE49-F238E27FC236}">
                <a16:creationId xmlns:a16="http://schemas.microsoft.com/office/drawing/2014/main" id="{C2D4F378-3B12-6743-830D-6E81E15630AC}"/>
              </a:ext>
            </a:extLst>
          </p:cNvPr>
          <p:cNvSpPr>
            <a:spLocks noGrp="1"/>
          </p:cNvSpPr>
          <p:nvPr>
            <p:ph idx="1"/>
          </p:nvPr>
        </p:nvSpPr>
        <p:spPr/>
        <p:txBody>
          <a:bodyPr>
            <a:normAutofit/>
          </a:bodyPr>
          <a:lstStyle/>
          <a:p>
            <a:pPr marL="0" indent="0" algn="just">
              <a:buNone/>
            </a:pPr>
            <a:r>
              <a:rPr lang="en-IN" dirty="0"/>
              <a:t>The know-your-customer (KYC) due diligence process. Our Project is based on distributed ledger technology (Hyperledger fabric), for reducing the costs of the core KYC verification process for financial institutions and for improving the customer experience. In the proposed system, the core KYC verification process is only conducted once for each customer, regardless of the number of financial institutions with which the customer intends to work. The result of the core KYC verification can be securely shared by the customers with all the financial institutions that they intend to work with. </a:t>
            </a:r>
            <a:endParaRPr lang="en-US" dirty="0"/>
          </a:p>
        </p:txBody>
      </p:sp>
    </p:spTree>
    <p:extLst>
      <p:ext uri="{BB962C8B-B14F-4D97-AF65-F5344CB8AC3E}">
        <p14:creationId xmlns:p14="http://schemas.microsoft.com/office/powerpoint/2010/main" val="296561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6096-42BB-C24A-82D7-B1709CC21D8A}"/>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856F0A61-9822-AA4B-8341-3EFAF964324B}"/>
              </a:ext>
            </a:extLst>
          </p:cNvPr>
          <p:cNvSpPr>
            <a:spLocks noGrp="1"/>
          </p:cNvSpPr>
          <p:nvPr>
            <p:ph idx="1"/>
          </p:nvPr>
        </p:nvSpPr>
        <p:spPr/>
        <p:txBody>
          <a:bodyPr/>
          <a:lstStyle/>
          <a:p>
            <a:pPr marL="0" indent="0">
              <a:buNone/>
            </a:pPr>
            <a:endParaRPr lang="en-IN" dirty="0"/>
          </a:p>
          <a:p>
            <a:pPr marL="0" indent="0" algn="just">
              <a:buNone/>
            </a:pPr>
            <a:r>
              <a:rPr lang="en-IN" dirty="0"/>
              <a:t>This system allows for efficiency gains, cost reduction, improved customer experience, customer data ownership, and transparency throughout the process of onboarding a customer.</a:t>
            </a:r>
            <a:endParaRPr lang="en-US" dirty="0"/>
          </a:p>
        </p:txBody>
      </p:sp>
    </p:spTree>
    <p:extLst>
      <p:ext uri="{BB962C8B-B14F-4D97-AF65-F5344CB8AC3E}">
        <p14:creationId xmlns:p14="http://schemas.microsoft.com/office/powerpoint/2010/main" val="364716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5" descr="Adaptation of Blockchain Technology for KYC in Financial Services ...">
            <a:extLst>
              <a:ext uri="{FF2B5EF4-FFF2-40B4-BE49-F238E27FC236}">
                <a16:creationId xmlns:a16="http://schemas.microsoft.com/office/drawing/2014/main" id="{B959049C-83D4-9948-B3D8-B5F374EB206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464300" y="492671"/>
            <a:ext cx="5727700" cy="32258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 descr="Adaptation of Blockchain Technology for KYC in Financial Services ...">
            <a:extLst>
              <a:ext uri="{FF2B5EF4-FFF2-40B4-BE49-F238E27FC236}">
                <a16:creationId xmlns:a16="http://schemas.microsoft.com/office/drawing/2014/main" id="{492563E9-A571-AE40-A941-3B663D80152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89407" y="549076"/>
            <a:ext cx="5727700" cy="3225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6DEBE314-50AA-EE4F-A05F-5A0E8DE8A33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D7993968-875C-1649-9C3B-09794854E0D7}"/>
              </a:ext>
            </a:extLst>
          </p:cNvPr>
          <p:cNvSpPr>
            <a:spLocks noChangeArrowheads="1"/>
          </p:cNvSpPr>
          <p:nvPr/>
        </p:nvSpPr>
        <p:spPr bwMode="auto">
          <a:xfrm>
            <a:off x="0" y="368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14" name="Straight Arrow Connector 13">
            <a:extLst>
              <a:ext uri="{FF2B5EF4-FFF2-40B4-BE49-F238E27FC236}">
                <a16:creationId xmlns:a16="http://schemas.microsoft.com/office/drawing/2014/main" id="{C21C07E3-4B58-844F-A1EC-A8EC6B870E92}"/>
              </a:ext>
            </a:extLst>
          </p:cNvPr>
          <p:cNvCxnSpPr>
            <a:cxnSpLocks/>
          </p:cNvCxnSpPr>
          <p:nvPr/>
        </p:nvCxnSpPr>
        <p:spPr>
          <a:xfrm>
            <a:off x="4238368" y="2421924"/>
            <a:ext cx="3212756" cy="0"/>
          </a:xfrm>
          <a:prstGeom prst="straightConnector1">
            <a:avLst/>
          </a:prstGeom>
          <a:ln w="60325">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8E962C-BDC2-BB45-90D5-1F59287F3028}"/>
              </a:ext>
            </a:extLst>
          </p:cNvPr>
          <p:cNvSpPr txBox="1"/>
          <p:nvPr/>
        </p:nvSpPr>
        <p:spPr>
          <a:xfrm>
            <a:off x="4720281" y="1914321"/>
            <a:ext cx="1915396" cy="307777"/>
          </a:xfrm>
          <a:prstGeom prst="rect">
            <a:avLst/>
          </a:prstGeom>
          <a:noFill/>
        </p:spPr>
        <p:txBody>
          <a:bodyPr wrap="none" rtlCol="0">
            <a:spAutoFit/>
          </a:bodyPr>
          <a:lstStyle/>
          <a:p>
            <a:r>
              <a:rPr lang="en-US" sz="1400" b="1" dirty="0"/>
              <a:t>Request customer Data</a:t>
            </a:r>
          </a:p>
        </p:txBody>
      </p:sp>
      <p:sp>
        <p:nvSpPr>
          <p:cNvPr id="18" name="TextBox 17">
            <a:extLst>
              <a:ext uri="{FF2B5EF4-FFF2-40B4-BE49-F238E27FC236}">
                <a16:creationId xmlns:a16="http://schemas.microsoft.com/office/drawing/2014/main" id="{A054441B-0A47-EB43-8E2C-C0565D1C1342}"/>
              </a:ext>
            </a:extLst>
          </p:cNvPr>
          <p:cNvSpPr txBox="1"/>
          <p:nvPr/>
        </p:nvSpPr>
        <p:spPr>
          <a:xfrm>
            <a:off x="1491090" y="228600"/>
            <a:ext cx="987771" cy="369332"/>
          </a:xfrm>
          <a:prstGeom prst="rect">
            <a:avLst/>
          </a:prstGeom>
          <a:noFill/>
        </p:spPr>
        <p:txBody>
          <a:bodyPr wrap="none" rtlCol="0">
            <a:spAutoFit/>
          </a:bodyPr>
          <a:lstStyle/>
          <a:p>
            <a:r>
              <a:rPr lang="en-US" dirty="0"/>
              <a:t>SBI Bank</a:t>
            </a:r>
          </a:p>
        </p:txBody>
      </p:sp>
      <p:sp>
        <p:nvSpPr>
          <p:cNvPr id="19" name="TextBox 18">
            <a:extLst>
              <a:ext uri="{FF2B5EF4-FFF2-40B4-BE49-F238E27FC236}">
                <a16:creationId xmlns:a16="http://schemas.microsoft.com/office/drawing/2014/main" id="{9A35F554-9D7B-FC41-9A89-0E0CB5997B6F}"/>
              </a:ext>
            </a:extLst>
          </p:cNvPr>
          <p:cNvSpPr txBox="1"/>
          <p:nvPr/>
        </p:nvSpPr>
        <p:spPr>
          <a:xfrm>
            <a:off x="8958649" y="228600"/>
            <a:ext cx="1005403" cy="369332"/>
          </a:xfrm>
          <a:prstGeom prst="rect">
            <a:avLst/>
          </a:prstGeom>
          <a:noFill/>
        </p:spPr>
        <p:txBody>
          <a:bodyPr wrap="none" rtlCol="0">
            <a:spAutoFit/>
          </a:bodyPr>
          <a:lstStyle/>
          <a:p>
            <a:r>
              <a:rPr lang="en-US" dirty="0"/>
              <a:t>Citi Bank</a:t>
            </a:r>
          </a:p>
        </p:txBody>
      </p:sp>
      <p:pic>
        <p:nvPicPr>
          <p:cNvPr id="24" name="Picture 23">
            <a:extLst>
              <a:ext uri="{FF2B5EF4-FFF2-40B4-BE49-F238E27FC236}">
                <a16:creationId xmlns:a16="http://schemas.microsoft.com/office/drawing/2014/main" id="{022833C6-4AF4-324D-A7FD-484612CD5628}"/>
              </a:ext>
            </a:extLst>
          </p:cNvPr>
          <p:cNvPicPr>
            <a:picLocks noChangeAspect="1"/>
          </p:cNvPicPr>
          <p:nvPr/>
        </p:nvPicPr>
        <p:blipFill>
          <a:blip r:embed="rId4"/>
          <a:stretch>
            <a:fillRect/>
          </a:stretch>
        </p:blipFill>
        <p:spPr>
          <a:xfrm>
            <a:off x="-1093638" y="3781626"/>
            <a:ext cx="8267666" cy="3398011"/>
          </a:xfrm>
          <a:prstGeom prst="rect">
            <a:avLst/>
          </a:prstGeom>
        </p:spPr>
      </p:pic>
      <p:sp>
        <p:nvSpPr>
          <p:cNvPr id="25" name="TextBox 24">
            <a:extLst>
              <a:ext uri="{FF2B5EF4-FFF2-40B4-BE49-F238E27FC236}">
                <a16:creationId xmlns:a16="http://schemas.microsoft.com/office/drawing/2014/main" id="{BDD06366-F3FF-844D-91F5-92DABD629D73}"/>
              </a:ext>
            </a:extLst>
          </p:cNvPr>
          <p:cNvSpPr txBox="1"/>
          <p:nvPr/>
        </p:nvSpPr>
        <p:spPr>
          <a:xfrm>
            <a:off x="1238323" y="4036081"/>
            <a:ext cx="3603743" cy="369332"/>
          </a:xfrm>
          <a:prstGeom prst="rect">
            <a:avLst/>
          </a:prstGeom>
          <a:noFill/>
        </p:spPr>
        <p:txBody>
          <a:bodyPr wrap="none" rtlCol="0">
            <a:spAutoFit/>
          </a:bodyPr>
          <a:lstStyle/>
          <a:p>
            <a:r>
              <a:rPr lang="en-US" dirty="0"/>
              <a:t>Proves with KYC ID / Aadhar number</a:t>
            </a:r>
          </a:p>
        </p:txBody>
      </p:sp>
      <p:cxnSp>
        <p:nvCxnSpPr>
          <p:cNvPr id="28" name="Elbow Connector 27">
            <a:extLst>
              <a:ext uri="{FF2B5EF4-FFF2-40B4-BE49-F238E27FC236}">
                <a16:creationId xmlns:a16="http://schemas.microsoft.com/office/drawing/2014/main" id="{5671A0F9-756D-3D49-B2ED-763F7BDAED74}"/>
              </a:ext>
            </a:extLst>
          </p:cNvPr>
          <p:cNvCxnSpPr/>
          <p:nvPr/>
        </p:nvCxnSpPr>
        <p:spPr>
          <a:xfrm rot="5400000">
            <a:off x="4212968" y="2447325"/>
            <a:ext cx="1657178" cy="1606377"/>
          </a:xfrm>
          <a:prstGeom prst="bentConnector3">
            <a:avLst>
              <a:gd name="adj1" fmla="val 5671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97604D2C-A65C-E24D-89AF-644F521D609A}"/>
              </a:ext>
            </a:extLst>
          </p:cNvPr>
          <p:cNvSpPr/>
          <p:nvPr/>
        </p:nvSpPr>
        <p:spPr>
          <a:xfrm>
            <a:off x="10289253" y="4448434"/>
            <a:ext cx="1684445" cy="1309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Ledger</a:t>
            </a:r>
          </a:p>
        </p:txBody>
      </p:sp>
      <p:sp>
        <p:nvSpPr>
          <p:cNvPr id="32" name="Right Arrow 31">
            <a:extLst>
              <a:ext uri="{FF2B5EF4-FFF2-40B4-BE49-F238E27FC236}">
                <a16:creationId xmlns:a16="http://schemas.microsoft.com/office/drawing/2014/main" id="{F8690E90-46C0-414C-9941-3206374B6D11}"/>
              </a:ext>
            </a:extLst>
          </p:cNvPr>
          <p:cNvSpPr/>
          <p:nvPr/>
        </p:nvSpPr>
        <p:spPr>
          <a:xfrm>
            <a:off x="6907427" y="4967416"/>
            <a:ext cx="2420723" cy="513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D8673C4-6605-B14C-B15A-051F08B02F53}"/>
              </a:ext>
            </a:extLst>
          </p:cNvPr>
          <p:cNvSpPr txBox="1"/>
          <p:nvPr/>
        </p:nvSpPr>
        <p:spPr>
          <a:xfrm>
            <a:off x="6372915" y="4656264"/>
            <a:ext cx="3668184" cy="307777"/>
          </a:xfrm>
          <a:prstGeom prst="rect">
            <a:avLst/>
          </a:prstGeom>
          <a:noFill/>
        </p:spPr>
        <p:txBody>
          <a:bodyPr wrap="none" rtlCol="0">
            <a:spAutoFit/>
          </a:bodyPr>
          <a:lstStyle/>
          <a:p>
            <a:r>
              <a:rPr lang="en-US" sz="1400" b="1" dirty="0"/>
              <a:t>Raise Permission Or Pay incentive to view Data</a:t>
            </a:r>
          </a:p>
        </p:txBody>
      </p:sp>
    </p:spTree>
    <p:extLst>
      <p:ext uri="{BB962C8B-B14F-4D97-AF65-F5344CB8AC3E}">
        <p14:creationId xmlns:p14="http://schemas.microsoft.com/office/powerpoint/2010/main" val="21202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DBDD-8D4D-584A-B835-B131909012C8}"/>
              </a:ext>
            </a:extLst>
          </p:cNvPr>
          <p:cNvSpPr>
            <a:spLocks noGrp="1"/>
          </p:cNvSpPr>
          <p:nvPr>
            <p:ph type="title"/>
          </p:nvPr>
        </p:nvSpPr>
        <p:spPr/>
        <p:txBody>
          <a:bodyPr/>
          <a:lstStyle/>
          <a:p>
            <a:pPr algn="ctr"/>
            <a:br>
              <a:rPr lang="en-US" dirty="0"/>
            </a:br>
            <a:endParaRPr lang="en-US" dirty="0"/>
          </a:p>
        </p:txBody>
      </p:sp>
      <p:sp>
        <p:nvSpPr>
          <p:cNvPr id="3" name="Content Placeholder 2">
            <a:extLst>
              <a:ext uri="{FF2B5EF4-FFF2-40B4-BE49-F238E27FC236}">
                <a16:creationId xmlns:a16="http://schemas.microsoft.com/office/drawing/2014/main" id="{8C39AE99-7971-5544-8E9B-A5D3A0E81B30}"/>
              </a:ext>
            </a:extLst>
          </p:cNvPr>
          <p:cNvSpPr>
            <a:spLocks noGrp="1"/>
          </p:cNvSpPr>
          <p:nvPr>
            <p:ph idx="1"/>
          </p:nvPr>
        </p:nvSpPr>
        <p:spPr/>
        <p:txBody>
          <a:bodyPr/>
          <a:lstStyle/>
          <a:p>
            <a:endParaRPr lang="en-US" dirty="0"/>
          </a:p>
          <a:p>
            <a:pPr marL="0" indent="0" algn="ctr">
              <a:buNone/>
            </a:pPr>
            <a:r>
              <a:rPr lang="en-US" sz="5000" b="1" dirty="0"/>
              <a:t>Code Demo</a:t>
            </a:r>
            <a:endParaRPr lang="en-US" sz="5000" dirty="0"/>
          </a:p>
        </p:txBody>
      </p:sp>
    </p:spTree>
    <p:extLst>
      <p:ext uri="{BB962C8B-B14F-4D97-AF65-F5344CB8AC3E}">
        <p14:creationId xmlns:p14="http://schemas.microsoft.com/office/powerpoint/2010/main" val="4246417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C270-D29E-F54A-8896-0FF56C513A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01355B-4D7E-4843-AB5B-98673A40A6A3}"/>
              </a:ext>
            </a:extLst>
          </p:cNvPr>
          <p:cNvSpPr>
            <a:spLocks noGrp="1"/>
          </p:cNvSpPr>
          <p:nvPr>
            <p:ph idx="1"/>
          </p:nvPr>
        </p:nvSpPr>
        <p:spPr/>
        <p:txBody>
          <a:bodyPr/>
          <a:lstStyle/>
          <a:p>
            <a:endParaRPr lang="en-US" dirty="0"/>
          </a:p>
          <a:p>
            <a:endParaRPr lang="en-US" dirty="0"/>
          </a:p>
          <a:p>
            <a:pPr marL="0" indent="0" algn="ctr">
              <a:buNone/>
            </a:pPr>
            <a:r>
              <a:rPr lang="en-US" sz="5000" dirty="0"/>
              <a:t>Q and A</a:t>
            </a:r>
          </a:p>
        </p:txBody>
      </p:sp>
    </p:spTree>
    <p:extLst>
      <p:ext uri="{BB962C8B-B14F-4D97-AF65-F5344CB8AC3E}">
        <p14:creationId xmlns:p14="http://schemas.microsoft.com/office/powerpoint/2010/main" val="716813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0AB0-AC9F-744F-A4E7-07FE35CA01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AC9AE4-1189-654D-BD61-C216EC2EAF83}"/>
              </a:ext>
            </a:extLst>
          </p:cNvPr>
          <p:cNvSpPr>
            <a:spLocks noGrp="1"/>
          </p:cNvSpPr>
          <p:nvPr>
            <p:ph idx="1"/>
          </p:nvPr>
        </p:nvSpPr>
        <p:spPr/>
        <p:txBody>
          <a:bodyPr/>
          <a:lstStyle/>
          <a:p>
            <a:endParaRPr lang="en-US" dirty="0"/>
          </a:p>
          <a:p>
            <a:pPr marL="0" indent="0" algn="ctr">
              <a:buNone/>
            </a:pPr>
            <a:r>
              <a:rPr lang="en-US" sz="5000" dirty="0"/>
              <a:t>Thank you </a:t>
            </a:r>
          </a:p>
        </p:txBody>
      </p:sp>
    </p:spTree>
    <p:extLst>
      <p:ext uri="{BB962C8B-B14F-4D97-AF65-F5344CB8AC3E}">
        <p14:creationId xmlns:p14="http://schemas.microsoft.com/office/powerpoint/2010/main" val="2402676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181</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KYC Using Hyperledger Fabric  Technology</vt:lpstr>
      <vt:lpstr>Abstract</vt:lpstr>
      <vt:lpstr>Objective</vt:lpstr>
      <vt:lpstr>PowerPoint Presentation</vt:lpstr>
      <vt:lpstr> </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Bharatkumar.Jain</dc:creator>
  <cp:lastModifiedBy>Bharatkumar.Jain</cp:lastModifiedBy>
  <cp:revision>11</cp:revision>
  <dcterms:created xsi:type="dcterms:W3CDTF">2020-07-18T14:50:45Z</dcterms:created>
  <dcterms:modified xsi:type="dcterms:W3CDTF">2020-07-21T06:56:59Z</dcterms:modified>
</cp:coreProperties>
</file>