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7" r:id="rId2"/>
    <p:sldMasterId id="2147483736" r:id="rId3"/>
  </p:sldMasterIdLst>
  <p:notesMasterIdLst>
    <p:notesMasterId r:id="rId26"/>
  </p:notesMasterIdLst>
  <p:sldIdLst>
    <p:sldId id="270" r:id="rId4"/>
    <p:sldId id="256" r:id="rId5"/>
    <p:sldId id="281" r:id="rId6"/>
    <p:sldId id="274" r:id="rId7"/>
    <p:sldId id="417" r:id="rId8"/>
    <p:sldId id="316" r:id="rId9"/>
    <p:sldId id="317" r:id="rId10"/>
    <p:sldId id="318" r:id="rId11"/>
    <p:sldId id="319" r:id="rId12"/>
    <p:sldId id="422" r:id="rId13"/>
    <p:sldId id="424" r:id="rId14"/>
    <p:sldId id="423" r:id="rId15"/>
    <p:sldId id="418" r:id="rId16"/>
    <p:sldId id="419" r:id="rId17"/>
    <p:sldId id="320" r:id="rId18"/>
    <p:sldId id="420" r:id="rId19"/>
    <p:sldId id="321" r:id="rId20"/>
    <p:sldId id="322" r:id="rId21"/>
    <p:sldId id="421" r:id="rId22"/>
    <p:sldId id="273" r:id="rId23"/>
    <p:sldId id="415" r:id="rId24"/>
    <p:sldId id="4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02E-AAEE-46E7-8201-8B0C8F154AD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5ABF-8C5D-4ECA-A9E8-A1564DD05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3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2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45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7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61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2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  <a:lvl2pPr>
              <a:defRPr sz="1200">
                <a:latin typeface="Bookman Old Style" panose="02050604050505020204" pitchFamily="18" charset="0"/>
              </a:defRPr>
            </a:lvl2pPr>
            <a:lvl3pPr>
              <a:defRPr sz="1200">
                <a:latin typeface="Bookman Old Style" panose="02050604050505020204" pitchFamily="18" charset="0"/>
              </a:defRPr>
            </a:lvl3pPr>
            <a:lvl4pPr>
              <a:defRPr sz="1200">
                <a:latin typeface="Bookman Old Style" panose="02050604050505020204" pitchFamily="18" charset="0"/>
              </a:defRPr>
            </a:lvl4pPr>
            <a:lvl5pPr>
              <a:defRPr sz="12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229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7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3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22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0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47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30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439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3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3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8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5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6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4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7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2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5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8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33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24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33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5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6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49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40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044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9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42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335" y="586854"/>
            <a:ext cx="8352928" cy="1064525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4221088"/>
            <a:ext cx="8208912" cy="1929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RGM College of Engineering &amp; Technology (Autonomous)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Academic Year 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2020-2021</a:t>
            </a:r>
            <a:endParaRPr lang="en-I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4"/>
          <a:stretch/>
        </p:blipFill>
        <p:spPr>
          <a:xfrm>
            <a:off x="4511824" y="2426927"/>
            <a:ext cx="2736304" cy="1539780"/>
          </a:xfrm>
          <a:prstGeom prst="rect">
            <a:avLst/>
          </a:prstGeom>
        </p:spPr>
      </p:pic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188369"/>
            <a:ext cx="1760538" cy="1719263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5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Conversion from Binary to decimal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pic>
        <p:nvPicPr>
          <p:cNvPr id="1030" name="Picture 6" descr="Program for Binary To Decimal Conversion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83" y="1443961"/>
            <a:ext cx="7944719" cy="38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7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5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Conversion from Octal to decimal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pic>
        <p:nvPicPr>
          <p:cNvPr id="1028" name="Picture 4" descr="Program for Octal to Decimal Conversion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46" y="1430350"/>
            <a:ext cx="34671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7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5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Conversion from Hexadecimal to decimal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pic>
        <p:nvPicPr>
          <p:cNvPr id="1026" name="Picture 2" descr="Hexadecimal to Decimal Conversion Tutorial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9" y="1760561"/>
            <a:ext cx="8421203" cy="34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1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Test Your Skills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935546" cy="51023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1. a = 0b1111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    print(a)			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2. a = </a:t>
            </a: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b111</a:t>
            </a:r>
            <a:endParaRPr lang="en-IN" sz="20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  print(a)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3. a = 0o123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  print(a)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4. a = 0o786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  print(a)			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7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Test Your Skills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935546" cy="51023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</a:rPr>
              <a:t>5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. a = 0x10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print(a)			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sym typeface="Wingdings" pitchFamily="2" charset="2"/>
              </a:rPr>
              <a:t>6</a:t>
            </a: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. a = 0Xface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   print(a)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. a = 0xbeer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   print(a)			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1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32626" cy="6705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Data types: Base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26" y="1517904"/>
            <a:ext cx="10450914" cy="474573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Now, 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will learn about how to convert integral values from one base to another base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Python provide three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in-built functions for base conversions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1. bin():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can use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bin()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to convert from any other base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binary.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. oct()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We can use oct()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to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convert from any other base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octal.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3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. hex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can use hex() to convert from any other base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hexadecimal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Note 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All these base conversion functions are applicable only for Integral numbers.</a:t>
            </a:r>
            <a:endParaRPr lang="en-GB" sz="2000" dirty="0" smtClean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Test Your Skills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935546" cy="51023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1. bin(15)					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2. bin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(0o123)	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3.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bin(0xface)	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4. </a:t>
            </a:r>
            <a:r>
              <a:rPr lang="en-IN" sz="2000" dirty="0" err="1" smtClean="0">
                <a:solidFill>
                  <a:schemeClr val="tx1"/>
                </a:solidFill>
                <a:sym typeface="Wingdings" pitchFamily="2" charset="2"/>
              </a:rPr>
              <a:t>oct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(0b111101)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5. </a:t>
            </a:r>
            <a:r>
              <a:rPr lang="en-IN" sz="2000" dirty="0" err="1" smtClean="0">
                <a:solidFill>
                  <a:schemeClr val="tx1"/>
                </a:solidFill>
                <a:sym typeface="Wingdings" pitchFamily="2" charset="2"/>
              </a:rPr>
              <a:t>oct</a:t>
            </a: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(0xface)	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6. </a:t>
            </a:r>
            <a:r>
              <a:rPr lang="en-IN" sz="2000" dirty="0" err="1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oct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(100)		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7. hex(1000)		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8.hex(0b10111111)		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9. hex(0o123456)			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23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55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Data types: float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7593"/>
            <a:ext cx="10560642" cy="47337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We can use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float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data type to represent floating point values (Number with decimal values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can represent integral values in decimal, binary, octal and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hexadecimal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forms. But we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can represent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float values only by using decimal form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We can also represent floating point values by using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exponential form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(scientific notation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f 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= 1.2e3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print(f)      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1200.0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instead of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'e'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we can use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'E'</a:t>
            </a:r>
            <a:endParaRPr lang="en-IN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2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55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Data types: float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7593"/>
            <a:ext cx="10560642" cy="47337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The main advantage of exponential form is we can represent big values in less memory.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Assume that we need to store a value (12000000000000000.0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)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f=1.2e16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print(f)   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1.2e+16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Even in our calculators also to represent bigger values, we need to go for exponential notation.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55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Data types: float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7593"/>
            <a:ext cx="10560642" cy="47337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Bookman Old Style" pitchFamily="18" charset="0"/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  <a:latin typeface="Bookman Old Style" pitchFamily="18" charset="0"/>
              </a:rPr>
              <a:t>: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f = 1.234		</a:t>
            </a: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 Valid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f = 0b1.234	 Invalid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sym typeface="Wingdings" pitchFamily="2" charset="2"/>
              </a:rPr>
              <a:t>f = 0o1.234	 Invalid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f = 0x1.234	 Invalid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7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8" y="1122363"/>
            <a:ext cx="1108198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>Python Language </a:t>
            </a:r>
            <a:r>
              <a:rPr lang="en-IN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Fundamentals - 5</a:t>
            </a:r>
            <a: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1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776" y="692696"/>
            <a:ext cx="10954512" cy="4894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If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 try to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practice programs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yourself, then you will </a:t>
            </a: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learn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many things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automatically</a:t>
            </a: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Spend </a:t>
            </a:r>
            <a:r>
              <a:rPr lang="en-US" sz="2800" dirty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few minutes and then enjoy the 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study</a:t>
            </a: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6413" y="2693015"/>
            <a:ext cx="61391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642" y="259305"/>
            <a:ext cx="5568287" cy="5131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3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647666" y="5540991"/>
            <a:ext cx="4517409" cy="5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Guido Van Rossum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Dept. of CSE, RGMCET(Autonomous), Nandyal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sz="1400" b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4</a:t>
            </a:fld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018528" y="1191598"/>
            <a:ext cx="9967920" cy="388077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Learning Mantra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If 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you really strong in the basics, then remaining things will become so </a:t>
            </a: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easy.</a:t>
            </a:r>
            <a:endParaRPr lang="en-IN" sz="4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Agenda: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10049806" cy="460834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1. </a:t>
            </a:r>
            <a:r>
              <a:rPr lang="en-GB" sz="2400" b="1" dirty="0" smtClean="0">
                <a:solidFill>
                  <a:schemeClr val="tx1"/>
                </a:solidFill>
              </a:rPr>
              <a:t>Data </a:t>
            </a:r>
            <a:r>
              <a:rPr lang="en-GB" sz="2400" b="1" dirty="0">
                <a:solidFill>
                  <a:schemeClr val="tx1"/>
                </a:solidFill>
              </a:rPr>
              <a:t>types in Python – ‘</a:t>
            </a:r>
            <a:r>
              <a:rPr lang="en-GB" sz="2400" b="1" dirty="0" err="1">
                <a:solidFill>
                  <a:schemeClr val="tx1"/>
                </a:solidFill>
              </a:rPr>
              <a:t>int</a:t>
            </a:r>
            <a:r>
              <a:rPr lang="en-GB" sz="2400" b="1" dirty="0">
                <a:solidFill>
                  <a:schemeClr val="tx1"/>
                </a:solidFill>
              </a:rPr>
              <a:t>’ data </a:t>
            </a:r>
            <a:r>
              <a:rPr lang="en-GB" sz="2400" b="1" dirty="0" smtClean="0">
                <a:solidFill>
                  <a:schemeClr val="tx1"/>
                </a:solidFill>
              </a:rPr>
              <a:t>type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2. </a:t>
            </a:r>
            <a:r>
              <a:rPr lang="en-IN" sz="2400" b="1" dirty="0">
                <a:solidFill>
                  <a:schemeClr val="tx1"/>
                </a:solidFill>
              </a:rPr>
              <a:t>Data types: Base conversion </a:t>
            </a:r>
            <a:r>
              <a:rPr lang="en-IN" sz="2400" b="1" dirty="0" smtClean="0">
                <a:solidFill>
                  <a:schemeClr val="tx1"/>
                </a:solidFill>
              </a:rPr>
              <a:t>functions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3. </a:t>
            </a:r>
            <a:r>
              <a:rPr lang="en-IN" sz="2400" b="1" dirty="0">
                <a:solidFill>
                  <a:schemeClr val="tx1"/>
                </a:solidFill>
              </a:rPr>
              <a:t>Data types: float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1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types in Python </a:t>
            </a:r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– ‘int’ </a:t>
            </a: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890"/>
            <a:ext cx="10258890" cy="516362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1. Integer type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We can use '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data type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represent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whole numbers (integral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values)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Suppose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we want to represent the following number,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1234567888897333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Is it Integral number or not? Yes, it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is not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taking any fractional part, so it is an integer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number.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This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number is too long number. To represent too long numbers, we have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long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data type is there.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represent small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integer numbers, we have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data type is there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Note: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Python2 we have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long data type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to represent very large integral values. But in Python3 there is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 long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type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explicitly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and we can represent long values also by using int type only.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4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types in Python </a:t>
            </a:r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– ‘int’ </a:t>
            </a: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258890" cy="51023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rgbClr val="002060"/>
                </a:solidFill>
                <a:latin typeface="Bookman Old Style" pitchFamily="18" charset="0"/>
              </a:rPr>
              <a:t>Representations of integral values in Python: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can represent integral values in the following ways: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1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Decimal form (base 10)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2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Binary form (base 2)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3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Octal form (base 8)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4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Hexa decimal form (base 16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1. Decimal form(base-10):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It is the default number system in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Python.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allowed digits are: 0 to 9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Eg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: a =10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types in Python </a:t>
            </a:r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– ‘int’ </a:t>
            </a: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258890" cy="51023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2. Binary form(base-2):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allowed digits are : 0 &amp;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Literal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value should be prefixed with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0b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or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0B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Eg: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a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= 0B1111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a = 0B123		</a:t>
            </a: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GB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SyntaxError</a:t>
            </a:r>
            <a:r>
              <a:rPr lang="en-GB" sz="2000" b="1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invalid digit '2' in binary literal</a:t>
            </a:r>
            <a:endParaRPr lang="en-GB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a = 0b111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3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types in Python </a:t>
            </a:r>
            <a:r>
              <a:rPr lang="en-GB" sz="2800" b="1" dirty="0" smtClean="0">
                <a:solidFill>
                  <a:schemeClr val="tx1"/>
                </a:solidFill>
                <a:latin typeface="Bookman Old Style" pitchFamily="18" charset="0"/>
              </a:rPr>
              <a:t>– ‘int’ </a:t>
            </a: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data type</a:t>
            </a:r>
            <a:endParaRPr lang="en-IN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8"/>
            <a:ext cx="10935546" cy="51023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3. Octal Form(base-8):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allowed digits are : 0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Literal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value should be prefixed with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0o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or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0O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4. Hexa Decimal Form(base-16):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allowed digits are : 0 to 9, a-f (both lower and upper cases are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allowed)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Literal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value should be prefixed with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0x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or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0X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Note: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Being a programmer we can specify literal values in decimal, binary, octal and hexa decimal forms. But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PVM will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always provide values only in decimal form.</a:t>
            </a:r>
            <a:endParaRPr lang="en-IN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911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1227</TotalTime>
  <Words>832</Words>
  <Application>Microsoft Office PowerPoint</Application>
  <PresentationFormat>Widescreen</PresentationFormat>
  <Paragraphs>165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Arial</vt:lpstr>
      <vt:lpstr>Bookman Old Style</vt:lpstr>
      <vt:lpstr>Calibri</vt:lpstr>
      <vt:lpstr>Times New Roman</vt:lpstr>
      <vt:lpstr>Trebuchet MS</vt:lpstr>
      <vt:lpstr>Wingdings</vt:lpstr>
      <vt:lpstr>Wingdings 3</vt:lpstr>
      <vt:lpstr>Facet</vt:lpstr>
      <vt:lpstr>1_Facet</vt:lpstr>
      <vt:lpstr>2_Facet</vt:lpstr>
      <vt:lpstr>Python Programming</vt:lpstr>
      <vt:lpstr>Python Language Fundamentals - 5  </vt:lpstr>
      <vt:lpstr>PowerPoint Presentation</vt:lpstr>
      <vt:lpstr>PowerPoint Presentation</vt:lpstr>
      <vt:lpstr>Agenda:</vt:lpstr>
      <vt:lpstr>Data types in Python – ‘int’ data type</vt:lpstr>
      <vt:lpstr>Data types in Python – ‘int’ data type</vt:lpstr>
      <vt:lpstr>Data types in Python – ‘int’ data type</vt:lpstr>
      <vt:lpstr>Data types in Python – ‘int’ data type</vt:lpstr>
      <vt:lpstr>Conversion from Binary to decimal</vt:lpstr>
      <vt:lpstr>Conversion from Octal to decimal</vt:lpstr>
      <vt:lpstr>Conversion from Hexadecimal to decimal</vt:lpstr>
      <vt:lpstr>Test Your Skills</vt:lpstr>
      <vt:lpstr>Test Your Skills</vt:lpstr>
      <vt:lpstr>Data types: Base conversion functions</vt:lpstr>
      <vt:lpstr>Test Your Skills</vt:lpstr>
      <vt:lpstr>Data types: float data type</vt:lpstr>
      <vt:lpstr>Data types: float data type</vt:lpstr>
      <vt:lpstr>Data types: float data type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 Review core concepts you need to learn to master this subject</dc:title>
  <dc:creator>DELL3010</dc:creator>
  <cp:lastModifiedBy>DELL3010</cp:lastModifiedBy>
  <cp:revision>376</cp:revision>
  <dcterms:created xsi:type="dcterms:W3CDTF">2020-06-20T07:01:24Z</dcterms:created>
  <dcterms:modified xsi:type="dcterms:W3CDTF">2020-07-23T06:05:35Z</dcterms:modified>
</cp:coreProperties>
</file>