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6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28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1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4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6th Minor Irrigation Census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Medium Tube Wells in Telangana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 sustainable groundwater management</a:t>
            </a:r>
          </a:p>
          <a:p>
            <a:r>
              <a:t>- Improve recharge infrastructure</a:t>
            </a:r>
          </a:p>
          <a:p>
            <a:r>
              <a:t>- Promote efficient irrigation techniques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6th Minor Irrigation 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Conducted to assess groundwater irrigation sources</a:t>
            </a:r>
          </a:p>
          <a:p>
            <a:r>
              <a:t>- Covers different irrigation schemes including Tube Wells</a:t>
            </a:r>
          </a:p>
          <a:p>
            <a:r>
              <a:t>- Telangana has significant groundwater irrigation dependency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and yellow striped background&#10;&#10;AI-generated content may be incorrect.">
            <a:extLst>
              <a:ext uri="{FF2B5EF4-FFF2-40B4-BE49-F238E27FC236}">
                <a16:creationId xmlns:a16="http://schemas.microsoft.com/office/drawing/2014/main" id="{62BFDDB0-75E5-6481-622A-34DF30C1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10"/>
            <a:ext cx="9144000" cy="67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8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AI-generated content may be incorrect.">
            <a:extLst>
              <a:ext uri="{FF2B5EF4-FFF2-40B4-BE49-F238E27FC236}">
                <a16:creationId xmlns:a16="http://schemas.microsoft.com/office/drawing/2014/main" id="{09D64376-36E8-1FF3-B525-DA51E7F6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0" y="1104575"/>
            <a:ext cx="662079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1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Medium Tube Wells in Telangana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Medium Tube Wells: 10</a:t>
            </a:r>
          </a:p>
          <a:p>
            <a:r>
              <a:t>- Used for agricultural and drinking water purposes</a:t>
            </a:r>
          </a:p>
          <a:p>
            <a:r>
              <a:t>- Spread across multiple districts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Medium Tube Wells by District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Number of Wells by District:</a:t>
            </a:r>
          </a:p>
          <a:p>
            <a:r>
              <a:t>RANGAREDDY   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Ownership of Medium Tube Wells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Ownership Breakdown:</a:t>
            </a:r>
          </a:p>
          <a:p>
            <a:r>
              <a:t>Owned by individual farmer    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Utilization of Medium Tube Wells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Utilization Status:</a:t>
            </a:r>
          </a:p>
          <a:p>
            <a:r>
              <a:t>No     9</a:t>
            </a:r>
          </a:p>
          <a:p>
            <a:r>
              <a:t>Yes   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Some wells are underutilized due to low water availability</a:t>
            </a:r>
          </a:p>
          <a:p>
            <a:r>
              <a:t>- Ownership concentrated among individual farmers</a:t>
            </a:r>
          </a:p>
          <a:p>
            <a:r>
              <a:t>- Need for better groundwater recharge schemes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148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6th Minor Irrigation Census</vt:lpstr>
      <vt:lpstr>Overview of 6th Minor Irrigation Census</vt:lpstr>
      <vt:lpstr>PowerPoint Presentation</vt:lpstr>
      <vt:lpstr>PowerPoint Presentation</vt:lpstr>
      <vt:lpstr>Medium Tube Wells in Telangana – Overview</vt:lpstr>
      <vt:lpstr>Distribution of Medium Tube Wells by District</vt:lpstr>
      <vt:lpstr>Ownership of Medium Tube Wells</vt:lpstr>
      <vt:lpstr>Utilization of Medium Tube Wells</vt:lpstr>
      <vt:lpstr>Challenges and Key Observations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charan kumar reddy</cp:lastModifiedBy>
  <cp:revision>3</cp:revision>
  <dcterms:created xsi:type="dcterms:W3CDTF">2013-01-27T09:14:16Z</dcterms:created>
  <dcterms:modified xsi:type="dcterms:W3CDTF">2025-03-25T06:43:14Z</dcterms:modified>
  <cp:category/>
</cp:coreProperties>
</file>