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c972e152a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c972e152a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c972e152a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c972e152a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c972e152a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c972e152a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c972e152a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c972e152a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c972e152a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c972e152a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c972e152a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c972e152a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972e152a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972e152a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972e152a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972e152a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c972e152a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c972e152a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c972e152a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c972e152a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48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Technology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9358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Revolutionizing Data Security and Transparency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6939000" y="3857000"/>
            <a:ext cx="22932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Konda Charana 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22071A6788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417450"/>
            <a:ext cx="8096250" cy="34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418050" y="3962875"/>
            <a:ext cx="8019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future vision for blockchain technology with the integration of IoT in the construction industry.</a:t>
            </a:r>
            <a:endParaRPr sz="18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563975"/>
            <a:ext cx="7618200" cy="28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Blockchain is a transformative technology that enhances security, transparency, and efficiency across many industries.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Potential: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continuous improvements, blockchain could revolutionize sectors from finance to healthcare.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590475"/>
            <a:ext cx="75057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Blockchain?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61275" y="1327375"/>
            <a:ext cx="50037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decentralized, distributed ledger that records transactions across many computers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Characteristics: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stored in “blocks” and chained together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 and transparent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Immutable (cannot be altered once added)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975" y="978525"/>
            <a:ext cx="3186450" cy="31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666075" y="403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Blockchain Work?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564025" y="1165950"/>
            <a:ext cx="7505700" cy="28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Overview: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Initiation: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transaction is requested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Verification: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network of nodes verifies the transaction using algorithms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Creation: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Once verified, the transaction is added to a new block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Added to the Chain: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block is added to the blockchain in chronological order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Completion: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transaction is completed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Secured using cryptography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460400" y="352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Blockchain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4274925" y="1021275"/>
            <a:ext cx="4558500" cy="3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Decentralization: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central authority controlling the data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Transparency: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 participants can view the transactions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Immutability: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Once data is written, it cannot be changed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is encrypted and verified by the network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00" y="1205200"/>
            <a:ext cx="3393849" cy="31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410950" y="216275"/>
            <a:ext cx="75057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Blockchain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513000" y="878825"/>
            <a:ext cx="42891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Blockchain: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to everyone (e.g., Bitcoin, Ethereum)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 Blockchain: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Permissioned, controlled by a specific organization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Consortium Blockchain: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Controlled by a group of organizations (e.g., banking consortia)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Hybrid Blockchain: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Combination of public and private elements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10750"/>
            <a:ext cx="4037100" cy="36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384625" y="313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Blockchain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478975" y="1132025"/>
            <a:ext cx="41700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Cryptocurrency: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Bitcoin, Ethereum, and other digital currencies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 Chain Management: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Ensuring product traceability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 Contracts: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Self-executing contracts with rules and agreements directly written into code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Healthcare: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Secure and decentralized medical records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Voting Systems: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Transparent and tamper-proof election processes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50" y="1267950"/>
            <a:ext cx="7672901" cy="345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505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Blockchain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717075" y="1460025"/>
            <a:ext cx="7505700" cy="28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Security: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Encryption and decentralization make it highly secure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Reduced Costs: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Eliminates the need for intermediaries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Increased Transparency: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 transactions are visible and auditable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Traceability: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Every transaction is permanently recorded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706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Blockchain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661200"/>
            <a:ext cx="75057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 Issues: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Processing speed can be slow with large volumes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 Consumption: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Mining and validating transactions require significant energy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Regulatory Concerns: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Legal frameworks are still developing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Adoption Barriers: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Many industries are slow to adopt due to unfamiliarity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585525" y="592200"/>
            <a:ext cx="75057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 of Blockchain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699100" y="1458150"/>
            <a:ext cx="7505700" cy="27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Growth in Adoption: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Increasing use in various industries (finance, healthcare, logistics)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with Emerging Technologies: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Combining with IoT, AI, and big data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 Solutions: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Advancements in technology to increase blockchain efficiency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Rise of Decentralized Finance (DeFi):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Financial systems built on blockchain without traditional banks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