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2922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Hadoop Distributed File System (HDFS) Commands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50952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Introducing the Big Data Computation Laboratory Experiments module, which provides a comprehensive overview of Hadoop Distributed File System (HDFS) and its essential commands.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4280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643568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6411397"/>
            <a:ext cx="237124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charan adapa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18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Week 1 Big Data Computation Laboratory Experiments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Hands-On Learning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Prepare for an immersive experience in handling and processing large-scale data sets using Hadoop in a structured laboratory environment.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36050"/>
            <a:ext cx="29831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Focus on Computation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the core principles of big data computation, covering basic to advanced techniques and methodologies throughout the week.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3605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Real-World Applications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52593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how big data concepts are applied to solve practical challenges faced by industries and organizations today.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5936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452211" y="3122414"/>
            <a:ext cx="9725858" cy="12794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38"/>
              </a:lnSpc>
              <a:buNone/>
            </a:pPr>
            <a:r>
              <a:rPr lang="en-US" sz="403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What is Hadoop and why is it important?</a:t>
            </a:r>
            <a:endParaRPr lang="en-US" sz="4031" dirty="0"/>
          </a:p>
        </p:txBody>
      </p:sp>
      <p:sp>
        <p:nvSpPr>
          <p:cNvPr id="6" name="Shape 3"/>
          <p:cNvSpPr/>
          <p:nvPr/>
        </p:nvSpPr>
        <p:spPr>
          <a:xfrm>
            <a:off x="2452211" y="4868823"/>
            <a:ext cx="460653" cy="460653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612112" y="4907161"/>
            <a:ext cx="140851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23"/>
              </a:lnSpc>
              <a:buNone/>
            </a:pPr>
            <a:r>
              <a:rPr lang="en-US" sz="241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18" dirty="0"/>
          </a:p>
        </p:txBody>
      </p:sp>
      <p:sp>
        <p:nvSpPr>
          <p:cNvPr id="8" name="Text 5"/>
          <p:cNvSpPr/>
          <p:nvPr/>
        </p:nvSpPr>
        <p:spPr>
          <a:xfrm>
            <a:off x="3117533" y="4939189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19"/>
              </a:lnSpc>
              <a:buNone/>
            </a:pPr>
            <a:r>
              <a:rPr lang="en-US" sz="201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Processing Advancements</a:t>
            </a:r>
            <a:endParaRPr lang="en-US" sz="2015" dirty="0"/>
          </a:p>
        </p:txBody>
      </p:sp>
      <p:sp>
        <p:nvSpPr>
          <p:cNvPr id="9" name="Text 6"/>
          <p:cNvSpPr/>
          <p:nvPr/>
        </p:nvSpPr>
        <p:spPr>
          <a:xfrm>
            <a:off x="3117533" y="5701784"/>
            <a:ext cx="2440186" cy="196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80"/>
              </a:lnSpc>
              <a:buNone/>
            </a:pPr>
            <a:r>
              <a:rPr lang="en-US" sz="161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Hadoop is a powerful, open-source framework for distributed storage and processing of large datasets at scale.</a:t>
            </a:r>
            <a:endParaRPr lang="en-US" sz="1612" dirty="0"/>
          </a:p>
        </p:txBody>
      </p:sp>
      <p:sp>
        <p:nvSpPr>
          <p:cNvPr id="10" name="Shape 7"/>
          <p:cNvSpPr/>
          <p:nvPr/>
        </p:nvSpPr>
        <p:spPr>
          <a:xfrm>
            <a:off x="5762387" y="4868823"/>
            <a:ext cx="460653" cy="460653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99666" y="4907161"/>
            <a:ext cx="186095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23"/>
              </a:lnSpc>
              <a:buNone/>
            </a:pPr>
            <a:r>
              <a:rPr lang="en-US" sz="241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18" dirty="0"/>
          </a:p>
        </p:txBody>
      </p:sp>
      <p:sp>
        <p:nvSpPr>
          <p:cNvPr id="12" name="Text 9"/>
          <p:cNvSpPr/>
          <p:nvPr/>
        </p:nvSpPr>
        <p:spPr>
          <a:xfrm>
            <a:off x="6427708" y="4939189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19"/>
              </a:lnSpc>
              <a:buNone/>
            </a:pPr>
            <a:r>
              <a:rPr lang="en-US" sz="201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Scalability &amp; Flexibility</a:t>
            </a:r>
            <a:endParaRPr lang="en-US" sz="2015" dirty="0"/>
          </a:p>
        </p:txBody>
      </p:sp>
      <p:sp>
        <p:nvSpPr>
          <p:cNvPr id="13" name="Text 10"/>
          <p:cNvSpPr/>
          <p:nvPr/>
        </p:nvSpPr>
        <p:spPr>
          <a:xfrm>
            <a:off x="6427708" y="5701784"/>
            <a:ext cx="2440186" cy="196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80"/>
              </a:lnSpc>
              <a:buNone/>
            </a:pPr>
            <a:r>
              <a:rPr lang="en-US" sz="161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Examining Hadoop's impact on handling ever-increasing data volumes and diverse data types efficiently and cost-effectively.</a:t>
            </a:r>
            <a:endParaRPr lang="en-US" sz="1612" dirty="0"/>
          </a:p>
        </p:txBody>
      </p:sp>
      <p:sp>
        <p:nvSpPr>
          <p:cNvPr id="14" name="Shape 11"/>
          <p:cNvSpPr/>
          <p:nvPr/>
        </p:nvSpPr>
        <p:spPr>
          <a:xfrm>
            <a:off x="9072563" y="4868823"/>
            <a:ext cx="460653" cy="460653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218057" y="4907161"/>
            <a:ext cx="169545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23"/>
              </a:lnSpc>
              <a:buNone/>
            </a:pPr>
            <a:r>
              <a:rPr lang="en-US" sz="241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18" dirty="0"/>
          </a:p>
        </p:txBody>
      </p:sp>
      <p:sp>
        <p:nvSpPr>
          <p:cNvPr id="16" name="Text 13"/>
          <p:cNvSpPr/>
          <p:nvPr/>
        </p:nvSpPr>
        <p:spPr>
          <a:xfrm>
            <a:off x="9737884" y="4939189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19"/>
              </a:lnSpc>
              <a:buNone/>
            </a:pPr>
            <a:r>
              <a:rPr lang="en-US" sz="201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Strategic Business Insights</a:t>
            </a:r>
            <a:endParaRPr lang="en-US" sz="2015" dirty="0"/>
          </a:p>
        </p:txBody>
      </p:sp>
      <p:sp>
        <p:nvSpPr>
          <p:cNvPr id="17" name="Text 14"/>
          <p:cNvSpPr/>
          <p:nvPr/>
        </p:nvSpPr>
        <p:spPr>
          <a:xfrm>
            <a:off x="9737884" y="5701784"/>
            <a:ext cx="2440186" cy="196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80"/>
              </a:lnSpc>
              <a:buNone/>
            </a:pPr>
            <a:r>
              <a:rPr lang="en-US" sz="161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Hadoop's capabilities have transformed the way organizations derive insights and make data-driven decisions.</a:t>
            </a:r>
            <a:endParaRPr lang="en-US" sz="1612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6285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Understanding the Hadoop Distributed File System (HDFS)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684859"/>
            <a:ext cx="4542115" cy="2708791"/>
          </a:xfrm>
          <a:prstGeom prst="roundRect">
            <a:avLst>
              <a:gd name="adj" fmla="val 369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914650"/>
            <a:ext cx="32996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Storage Mechanism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395067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Investigate the core principles behind how HDFS stores and manages data across a distributed cluster of machines.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684859"/>
            <a:ext cx="4542115" cy="2708791"/>
          </a:xfrm>
          <a:prstGeom prst="roundRect">
            <a:avLst>
              <a:gd name="adj" fmla="val 369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914650"/>
            <a:ext cx="40825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Replication &amp; Fault Tolerance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742253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the key features that ensure redundancy and fault tolerance within the Hadoop Distributed File System.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615821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845612"/>
            <a:ext cx="48828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Namespace &amp; Metadata Management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632602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how HDFS handles file metadata, namespace management, and interaction with other Hadoop components.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3307"/>
            <a:ext cx="90582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features and benefits of HDFS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673" y="2936200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Distributed Storage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about the advantages of distributing data across multiple nodes for improved scalability and availability.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433" y="2936200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30752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Streamlined Scalability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HDFS's horizontal scalability ensures seamless support for increasing amounts of data.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1076" y="531030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37455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Reliability &amp; Fault Tolerance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how HDFS offers data redundancy and automatic failover, bolstering the reliability of the overall system.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362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Common HDFS commands and their functionalities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69375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35887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List &amp; Display Commands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6349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commands like ls, du, and find for navigating and displaying information within HDFS.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569375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35887"/>
            <a:ext cx="32670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Modification Commands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16304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about commands such as mkdir, mv, and rm used for creating, moving, and deleting files and directories.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56937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35887"/>
            <a:ext cx="30201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File System Navigation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1630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commands like cd, pwd, and cp to navigate, fetch, and copy files and directories within the Hadoop file system.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Examples of using HDFS commands for file manipulation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File Upload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how to use the put command for uploading files from the local file system to HDFS.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File Download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the get command for downloading files from HDFS to the local file system.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File Deletion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how to use the delete command to remove files from the Hadoop Distributed File System.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80604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558" y="2168366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46077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Application in Real-World Projects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Emphasize the significance of applying HDFS commands in practical big data projects and scenarios.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031" y="4026098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46905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Continuous Learning &amp; Exploration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Highlight the importance of continual exploration and hands-on experimentation with Hadoop based file manipulations.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1960" y="5883831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58938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Community support and Knowledge Sharing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Encourage leveraging the community for support and sharing insights related to HDFS commands and best practices.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2024-02-26T05:09:24Z</dcterms:created>
  <dcterms:modified xsi:type="dcterms:W3CDTF">2024-02-26T05:09:24Z</dcterms:modified>
</cp:coreProperties>
</file>