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Old Standard TT" panose="020B0604020202020204" charset="0"/>
      <p:regular r:id="rId9"/>
      <p:bold r:id="rId10"/>
      <p:italic r:id="rId11"/>
    </p:embeddedFont>
    <p:embeddedFont>
      <p:font typeface="Robot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0dd8b76b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0dd8b76b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f90357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96050" y="1710975"/>
            <a:ext cx="8118600" cy="1522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Application Development on Location Guardian</a:t>
            </a:r>
            <a:endParaRPr/>
          </a:p>
        </p:txBody>
      </p:sp>
      <p:sp>
        <p:nvSpPr>
          <p:cNvPr id="60" name="Google Shape;60;p13"/>
          <p:cNvSpPr txBox="1">
            <a:spLocks noGrp="1"/>
          </p:cNvSpPr>
          <p:nvPr>
            <p:ph type="subTitle" idx="1"/>
          </p:nvPr>
        </p:nvSpPr>
        <p:spPr>
          <a:xfrm>
            <a:off x="512700" y="3926957"/>
            <a:ext cx="8118600" cy="97487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dirty="0">
                <a:solidFill>
                  <a:schemeClr val="accent1"/>
                </a:solidFill>
              </a:rPr>
              <a:t>2210315710 - Venkat Sai Charan Bandi</a:t>
            </a:r>
            <a:endParaRPr sz="18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07925" y="132925"/>
            <a:ext cx="5200200" cy="1352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solidFill>
                  <a:srgbClr val="2A2A2A"/>
                </a:solidFill>
              </a:rPr>
              <a:t>Abstract</a:t>
            </a:r>
            <a:endParaRPr>
              <a:solidFill>
                <a:srgbClr val="2A2A2A"/>
              </a:solidFill>
            </a:endParaRPr>
          </a:p>
        </p:txBody>
      </p:sp>
      <p:sp>
        <p:nvSpPr>
          <p:cNvPr id="66" name="Google Shape;66;p14"/>
          <p:cNvSpPr txBox="1"/>
          <p:nvPr/>
        </p:nvSpPr>
        <p:spPr>
          <a:xfrm>
            <a:off x="307925" y="1783100"/>
            <a:ext cx="8147100" cy="30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a:solidFill>
                  <a:srgbClr val="2A2A2A"/>
                </a:solidFill>
              </a:rPr>
              <a:t>This is an android application which is used for security purpose. Here, the app has guardians and users, where user adds other people as guardians. When the user does not pick up the call, the details of the users location is sent to the guardian. Here the address will be sent, which can be located on the map. And this application should be installed on both the guardians and users phone. So, only the guardian will receive the location details of the user if the call is not received, but not when the user calls and when the guardian does not lift the phone</a:t>
            </a:r>
            <a:endParaRPr sz="1800">
              <a:solidFill>
                <a:srgbClr val="2A2A2A"/>
              </a:solidFill>
            </a:endParaRPr>
          </a:p>
          <a:p>
            <a:pPr marL="0" lvl="0" indent="0" algn="ctr">
              <a:spcBef>
                <a:spcPts val="0"/>
              </a:spcBef>
              <a:spcAft>
                <a:spcPts val="0"/>
              </a:spcAft>
              <a:buNone/>
            </a:pPr>
            <a:endParaRPr sz="1800">
              <a:solidFill>
                <a:srgbClr val="2A2A2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Objective</a:t>
            </a:r>
            <a:endParaRPr/>
          </a:p>
        </p:txBody>
      </p:sp>
      <p:sp>
        <p:nvSpPr>
          <p:cNvPr id="72" name="Google Shape;72;p15"/>
          <p:cNvSpPr txBox="1">
            <a:spLocks noGrp="1"/>
          </p:cNvSpPr>
          <p:nvPr>
            <p:ph type="body" idx="1"/>
          </p:nvPr>
        </p:nvSpPr>
        <p:spPr>
          <a:xfrm>
            <a:off x="311700" y="1408700"/>
            <a:ext cx="5570700" cy="3617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Roboto"/>
              <a:buChar char="➔"/>
            </a:pPr>
            <a:r>
              <a:rPr lang="en" sz="1800">
                <a:latin typeface="Roboto"/>
                <a:ea typeface="Roboto"/>
                <a:cs typeface="Roboto"/>
                <a:sym typeface="Roboto"/>
              </a:rPr>
              <a:t>Here the main objective is to provide security for people.</a:t>
            </a:r>
            <a:endParaRPr sz="1800">
              <a:latin typeface="Roboto"/>
              <a:ea typeface="Roboto"/>
              <a:cs typeface="Roboto"/>
              <a:sym typeface="Roboto"/>
            </a:endParaRPr>
          </a:p>
          <a:p>
            <a:pPr marL="457200" lvl="0" indent="-342900" algn="just" rtl="0">
              <a:spcBef>
                <a:spcPts val="0"/>
              </a:spcBef>
              <a:spcAft>
                <a:spcPts val="0"/>
              </a:spcAft>
              <a:buSzPts val="1800"/>
              <a:buFont typeface="Roboto"/>
              <a:buChar char="➔"/>
            </a:pPr>
            <a:r>
              <a:rPr lang="en" sz="1800">
                <a:latin typeface="Roboto"/>
                <a:ea typeface="Roboto"/>
                <a:cs typeface="Roboto"/>
                <a:sym typeface="Roboto"/>
              </a:rPr>
              <a:t>The main purpose is to send the location of user to the guardian.</a:t>
            </a:r>
            <a:endParaRPr sz="1800">
              <a:latin typeface="Roboto"/>
              <a:ea typeface="Roboto"/>
              <a:cs typeface="Roboto"/>
              <a:sym typeface="Roboto"/>
            </a:endParaRPr>
          </a:p>
          <a:p>
            <a:pPr marL="457200" lvl="0" indent="-342900" algn="just" rtl="0">
              <a:spcBef>
                <a:spcPts val="0"/>
              </a:spcBef>
              <a:spcAft>
                <a:spcPts val="0"/>
              </a:spcAft>
              <a:buSzPts val="1800"/>
              <a:buFont typeface="Roboto"/>
              <a:buChar char="➔"/>
            </a:pPr>
            <a:r>
              <a:rPr lang="en" sz="1800">
                <a:latin typeface="Roboto"/>
                <a:ea typeface="Roboto"/>
                <a:cs typeface="Roboto"/>
                <a:sym typeface="Roboto"/>
              </a:rPr>
              <a:t>We can get the location of the person when the person does not lift the phone.</a:t>
            </a:r>
            <a:endParaRPr sz="1800">
              <a:latin typeface="Roboto"/>
              <a:ea typeface="Roboto"/>
              <a:cs typeface="Roboto"/>
              <a:sym typeface="Roboto"/>
            </a:endParaRPr>
          </a:p>
          <a:p>
            <a:pPr marL="457200" lvl="0" indent="-342900" algn="just" rtl="0">
              <a:spcBef>
                <a:spcPts val="0"/>
              </a:spcBef>
              <a:spcAft>
                <a:spcPts val="0"/>
              </a:spcAft>
              <a:buSzPts val="1800"/>
              <a:buFont typeface="Roboto"/>
              <a:buChar char="➔"/>
            </a:pPr>
            <a:r>
              <a:rPr lang="en" sz="1800">
                <a:latin typeface="Roboto"/>
                <a:ea typeface="Roboto"/>
                <a:cs typeface="Roboto"/>
                <a:sym typeface="Roboto"/>
              </a:rPr>
              <a:t>We can even see the map regarding the location.</a:t>
            </a:r>
            <a:endParaRPr sz="1800">
              <a:latin typeface="Roboto"/>
              <a:ea typeface="Roboto"/>
              <a:cs typeface="Roboto"/>
              <a:sym typeface="Roboto"/>
            </a:endParaRPr>
          </a:p>
        </p:txBody>
      </p:sp>
      <p:pic>
        <p:nvPicPr>
          <p:cNvPr id="73" name="Google Shape;73;p15"/>
          <p:cNvPicPr preferRelativeResize="0"/>
          <p:nvPr/>
        </p:nvPicPr>
        <p:blipFill>
          <a:blip r:embed="rId3">
            <a:alphaModFix/>
          </a:blip>
          <a:stretch>
            <a:fillRect/>
          </a:stretch>
        </p:blipFill>
        <p:spPr>
          <a:xfrm>
            <a:off x="6831275" y="1058225"/>
            <a:ext cx="2126517" cy="3780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55900" y="948100"/>
            <a:ext cx="4045200" cy="1450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Hardware Requirements</a:t>
            </a:r>
            <a:endParaRPr/>
          </a:p>
        </p:txBody>
      </p:sp>
      <p:sp>
        <p:nvSpPr>
          <p:cNvPr id="79" name="Google Shape;79;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Android OS Mobile</a:t>
            </a:r>
            <a:endParaRPr/>
          </a:p>
          <a:p>
            <a:pPr marL="457200" lvl="0" indent="-342900" rtl="0">
              <a:spcBef>
                <a:spcPts val="1600"/>
              </a:spcBef>
              <a:spcAft>
                <a:spcPts val="0"/>
              </a:spcAft>
              <a:buSzPts val="1800"/>
              <a:buChar char="●"/>
            </a:pPr>
            <a:r>
              <a:rPr lang="en"/>
              <a:t>512 Mb RAM &amp; Above</a:t>
            </a:r>
            <a:endParaRPr/>
          </a:p>
          <a:p>
            <a:pPr marL="457200" lvl="0" indent="-342900" rtl="0">
              <a:spcBef>
                <a:spcPts val="1600"/>
              </a:spcBef>
              <a:spcAft>
                <a:spcPts val="0"/>
              </a:spcAft>
              <a:buSzPts val="1800"/>
              <a:buChar char="●"/>
            </a:pPr>
            <a:r>
              <a:rPr lang="en"/>
              <a:t>Storage Space &gt;100Mb</a:t>
            </a:r>
            <a:endParaRPr/>
          </a:p>
          <a:p>
            <a:pPr marL="457200" lvl="0" indent="-342900" rtl="0">
              <a:spcBef>
                <a:spcPts val="1600"/>
              </a:spcBef>
              <a:spcAft>
                <a:spcPts val="0"/>
              </a:spcAft>
              <a:buSzPts val="1800"/>
              <a:buChar char="●"/>
            </a:pPr>
            <a:r>
              <a:rPr lang="en"/>
              <a:t>Cellular/Wi-Fi Network </a:t>
            </a:r>
            <a:endParaRPr/>
          </a:p>
          <a:p>
            <a:pPr marL="457200" lvl="0" indent="-342900">
              <a:spcBef>
                <a:spcPts val="1600"/>
              </a:spcBef>
              <a:spcAft>
                <a:spcPts val="1600"/>
              </a:spcAft>
              <a:buSzPts val="1800"/>
              <a:buChar char="●"/>
            </a:pPr>
            <a:r>
              <a:rPr lang="en"/>
              <a:t>GPS Sensor Enabled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Software Requirements</a:t>
            </a:r>
            <a:endParaRPr/>
          </a:p>
        </p:txBody>
      </p:sp>
      <p:sp>
        <p:nvSpPr>
          <p:cNvPr id="85" name="Google Shape;85;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Android Studio / Eclipse IDE</a:t>
            </a:r>
            <a:endParaRPr/>
          </a:p>
          <a:p>
            <a:pPr marL="457200" lvl="0" indent="-342900" rtl="0">
              <a:spcBef>
                <a:spcPts val="1600"/>
              </a:spcBef>
              <a:spcAft>
                <a:spcPts val="0"/>
              </a:spcAft>
              <a:buSzPts val="1800"/>
              <a:buChar char="●"/>
            </a:pPr>
            <a:r>
              <a:rPr lang="en"/>
              <a:t>Windows OS</a:t>
            </a:r>
            <a:endParaRPr/>
          </a:p>
          <a:p>
            <a:pPr marL="457200" lvl="0" indent="-342900" rtl="0">
              <a:spcBef>
                <a:spcPts val="1600"/>
              </a:spcBef>
              <a:spcAft>
                <a:spcPts val="1600"/>
              </a:spcAft>
              <a:buSzPts val="1800"/>
              <a:buChar char="●"/>
            </a:pPr>
            <a:r>
              <a:rPr lang="en"/>
              <a:t>Android SDK 2.2 &amp; Above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321300" y="653500"/>
            <a:ext cx="3999900" cy="339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b="1"/>
              <a:t>Existing System</a:t>
            </a:r>
            <a:endParaRPr sz="2400" b="1"/>
          </a:p>
          <a:p>
            <a:pPr marL="0" lvl="0" indent="0" algn="just" rtl="0">
              <a:spcBef>
                <a:spcPts val="1600"/>
              </a:spcBef>
              <a:spcAft>
                <a:spcPts val="0"/>
              </a:spcAft>
              <a:buClr>
                <a:schemeClr val="dk1"/>
              </a:buClr>
              <a:buSzPts val="1100"/>
              <a:buFont typeface="Arial"/>
              <a:buNone/>
            </a:pPr>
            <a:r>
              <a:rPr lang="en">
                <a:latin typeface="Times New Roman"/>
                <a:ea typeface="Times New Roman"/>
                <a:cs typeface="Times New Roman"/>
                <a:sym typeface="Times New Roman"/>
              </a:rPr>
              <a:t>1.</a:t>
            </a:r>
            <a:r>
              <a:rPr lang="en">
                <a:solidFill>
                  <a:srgbClr val="222222"/>
                </a:solidFill>
                <a:latin typeface="Times New Roman"/>
                <a:ea typeface="Times New Roman"/>
                <a:cs typeface="Times New Roman"/>
                <a:sym typeface="Times New Roman"/>
              </a:rPr>
              <a:t> At times, people might not attend the call due to some reason and the people who care about them might get tensed.</a:t>
            </a:r>
            <a:endParaRPr>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endParaRPr>
              <a:solidFill>
                <a:srgbClr val="222222"/>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2. We are not having any application for security reasons like this. Hence, we are proposing the following solution.</a:t>
            </a:r>
            <a:endParaRPr>
              <a:solidFill>
                <a:srgbClr val="222222"/>
              </a:solidFill>
              <a:latin typeface="Times New Roman"/>
              <a:ea typeface="Times New Roman"/>
              <a:cs typeface="Times New Roman"/>
              <a:sym typeface="Times New Roman"/>
            </a:endParaRPr>
          </a:p>
          <a:p>
            <a:pPr marL="0" lvl="0" indent="0">
              <a:spcBef>
                <a:spcPts val="0"/>
              </a:spcBef>
              <a:spcAft>
                <a:spcPts val="1600"/>
              </a:spcAft>
              <a:buNone/>
            </a:pPr>
            <a:endParaRPr sz="1600"/>
          </a:p>
        </p:txBody>
      </p:sp>
      <p:sp>
        <p:nvSpPr>
          <p:cNvPr id="91" name="Google Shape;91;p18"/>
          <p:cNvSpPr txBox="1">
            <a:spLocks noGrp="1"/>
          </p:cNvSpPr>
          <p:nvPr>
            <p:ph type="body" idx="2"/>
          </p:nvPr>
        </p:nvSpPr>
        <p:spPr>
          <a:xfrm>
            <a:off x="4803625" y="653500"/>
            <a:ext cx="3999900" cy="3397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b="1"/>
              <a:t>Proposed System</a:t>
            </a:r>
            <a:endParaRPr sz="2000" b="1"/>
          </a:p>
          <a:p>
            <a:pPr marL="0" lvl="0" indent="0" algn="just" rtl="0">
              <a:spcBef>
                <a:spcPts val="1600"/>
              </a:spcBef>
              <a:spcAft>
                <a:spcPts val="0"/>
              </a:spcAft>
              <a:buClr>
                <a:schemeClr val="dk1"/>
              </a:buClr>
              <a:buSzPts val="1100"/>
              <a:buFont typeface="Arial"/>
              <a:buNone/>
            </a:pPr>
            <a:r>
              <a:rPr lang="en">
                <a:latin typeface="Times New Roman"/>
                <a:ea typeface="Times New Roman"/>
                <a:cs typeface="Times New Roman"/>
                <a:sym typeface="Times New Roman"/>
              </a:rPr>
              <a:t>1. Here the location is sent in the form of latitude and longitude.</a:t>
            </a:r>
            <a:endParaRPr>
              <a:latin typeface="Times New Roman"/>
              <a:ea typeface="Times New Roman"/>
              <a:cs typeface="Times New Roman"/>
              <a:sym typeface="Times New Roman"/>
            </a:endParaRPr>
          </a:p>
          <a:p>
            <a:pPr marL="0" lvl="0" indent="0" algn="just" rtl="0">
              <a:spcBef>
                <a:spcPts val="0"/>
              </a:spcBef>
              <a:spcAft>
                <a:spcPts val="0"/>
              </a:spcAft>
              <a:buNone/>
            </a:pPr>
            <a:endParaRPr b="1">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2.</a:t>
            </a:r>
            <a:r>
              <a:rPr lang="en">
                <a:solidFill>
                  <a:srgbClr val="222222"/>
                </a:solidFill>
                <a:latin typeface="Times New Roman"/>
                <a:ea typeface="Times New Roman"/>
                <a:cs typeface="Times New Roman"/>
                <a:sym typeface="Times New Roman"/>
              </a:rPr>
              <a:t> The location details will be converted into address internally in the application and the address is sent to the guardian.</a:t>
            </a:r>
            <a:endParaRPr>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endParaRPr>
              <a:solidFill>
                <a:srgbClr val="222222"/>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3. We even provide a special feature of seeing that location in the map using this application.</a:t>
            </a:r>
            <a:endParaRPr>
              <a:solidFill>
                <a:srgbClr val="222222"/>
              </a:solidFill>
              <a:latin typeface="Times New Roman"/>
              <a:ea typeface="Times New Roman"/>
              <a:cs typeface="Times New Roman"/>
              <a:sym typeface="Times New Roman"/>
            </a:endParaRPr>
          </a:p>
          <a:p>
            <a:pPr marL="0" lvl="0" indent="0">
              <a:spcBef>
                <a:spcPts val="0"/>
              </a:spcBef>
              <a:spcAft>
                <a:spcPts val="1600"/>
              </a:spcAft>
              <a:buNone/>
            </a:pPr>
            <a:endParaRPr sz="160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325</Words>
  <Application>Microsoft Office PowerPoint</Application>
  <PresentationFormat>On-screen Show (16:9)</PresentationFormat>
  <Paragraphs>29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Times New Roman</vt:lpstr>
      <vt:lpstr>Old Standard TT</vt:lpstr>
      <vt:lpstr>Arial</vt:lpstr>
      <vt:lpstr>Roboto</vt:lpstr>
      <vt:lpstr>Paperback</vt:lpstr>
      <vt:lpstr>Application Development on Location Guardian</vt:lpstr>
      <vt:lpstr>Abstract</vt:lpstr>
      <vt:lpstr>Objective</vt:lpstr>
      <vt:lpstr>Hardware Requirements</vt:lpstr>
      <vt:lpstr>Software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Development on Location Guardian</dc:title>
  <cp:lastModifiedBy>charan bandi</cp:lastModifiedBy>
  <cp:revision>1</cp:revision>
  <dcterms:modified xsi:type="dcterms:W3CDTF">2019-12-26T08:02:25Z</dcterms:modified>
</cp:coreProperties>
</file>