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5" Type="http://schemas.openxmlformats.org/officeDocument/2006/relationships/slide" Target="slides/slide4.xml" /><Relationship Id="rId10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DC72F98-267F-F59C-09B1-9D67AAC66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610" y="550807"/>
            <a:ext cx="9350450" cy="524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555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07853B-D7A5-AB4C-C45C-3D0A5940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3922" y="999505"/>
            <a:ext cx="10737273" cy="4723025"/>
          </a:xfrm>
        </p:spPr>
        <p:txBody>
          <a:bodyPr>
            <a:normAutofit/>
          </a:bodyPr>
          <a:lstStyle/>
          <a:p>
            <a:r>
              <a:rPr lang="en-IN" sz="5400" b="1" dirty="0"/>
              <a:t>USE OF THIS PROJECT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828659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933E73-8509-3BAF-8DCC-81321BD47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898896"/>
            <a:ext cx="8128000" cy="464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011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87EAAB-7219-F187-EC4B-4F74231CE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402" y="573975"/>
            <a:ext cx="8292935" cy="549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684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367797-DEF6-5C61-7054-F54C11464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831" y="1106714"/>
            <a:ext cx="9292441" cy="464457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3557180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Circuit</vt:lpstr>
      <vt:lpstr>PowerPoint Presentation</vt:lpstr>
      <vt:lpstr>USE OF THIS PROJECT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darojicharan@gmail.com</dc:creator>
  <cp:lastModifiedBy>darojicharan@gmail.com</cp:lastModifiedBy>
  <cp:revision>2</cp:revision>
  <dcterms:created xsi:type="dcterms:W3CDTF">2025-01-28T17:23:10Z</dcterms:created>
  <dcterms:modified xsi:type="dcterms:W3CDTF">2025-01-28T17:40:48Z</dcterms:modified>
</cp:coreProperties>
</file>