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Basic variable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This quiz is all about basic variables and data-types in python.</a:t>
            </a:r>
            <a:endParaRPr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 Dictionary stores values in terms of key-value pair.</a:t>
            </a:r>
            <a:endParaRPr lang="en-GB" dirty="0" smtClean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Thank </a:t>
            </a:r>
            <a:r>
              <a:rPr lang="en" sz="240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is invalid declaration of variable in python?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1ineuron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IN" dirty="0" err="1">
                <a:solidFill>
                  <a:schemeClr val="hlink"/>
                </a:solidFill>
                <a:uFill>
                  <a:noFill/>
                </a:uFill>
              </a:rPr>
              <a:t>ineuron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ineuron_1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ineuron11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Variable name can not be start with numbers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Variable name can not be start with numbers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these in not a built-in data type in python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String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Object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List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Dictionary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 Object is an instance of a </a:t>
            </a:r>
            <a:r>
              <a:rPr lang="en-GB" dirty="0" smtClean="0"/>
              <a:t>class.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 Object is an instance of a </a:t>
            </a:r>
            <a:r>
              <a:rPr lang="en-GB" dirty="0" smtClean="0"/>
              <a:t>class.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For storing values as a key-value pair what will be the data-type in </a:t>
            </a:r>
            <a:r>
              <a:rPr lang="en-GB" dirty="0" smtClean="0"/>
              <a:t>python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String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Object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List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Dictionary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 Dictionary stores values in terms of key-value pair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274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Basic variable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27</cp:revision>
  <dcterms:modified xsi:type="dcterms:W3CDTF">2020-08-17T05:42:01Z</dcterms:modified>
</cp:coreProperties>
</file>