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2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4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E2F85-85E4-4303-8E85-06BA990325B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F7BC3C-DF35-4DB3-A624-8A77739C44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404C-60A8-4354-9976-3247B7093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Presentation on Bootstrap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8380B-2F42-4682-ABEB-7EA423B84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Charana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U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E57A-4122-462D-9656-97145AD25B28}"/>
              </a:ext>
            </a:extLst>
          </p:cNvPr>
          <p:cNvSpPr txBox="1"/>
          <p:nvPr/>
        </p:nvSpPr>
        <p:spPr>
          <a:xfrm>
            <a:off x="338654" y="6392008"/>
            <a:ext cx="1151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https://github.com/charanhu	                https://linkedin.com/in/charanhu                charanhumail@gmail.com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FF8A8-B811-4EE1-93FD-28E4243CF261}"/>
              </a:ext>
            </a:extLst>
          </p:cNvPr>
          <p:cNvSpPr txBox="1"/>
          <p:nvPr/>
        </p:nvSpPr>
        <p:spPr>
          <a:xfrm>
            <a:off x="940776" y="826477"/>
            <a:ext cx="666721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Agenda: </a:t>
            </a:r>
          </a:p>
          <a:p>
            <a:pPr marL="1143000" indent="-1143000">
              <a:buAutoNum type="arabicPeriod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Bootstrap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indent="-1143000">
              <a:buAutoNum type="arabicPeriod"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Bootstrap</a:t>
            </a:r>
          </a:p>
          <a:p>
            <a:pPr marL="1143000" indent="-1143000">
              <a:buAutoNum type="arabicPeriod"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Versions</a:t>
            </a:r>
          </a:p>
          <a:p>
            <a:pPr marL="1143000" indent="-1143000">
              <a:buAutoNum type="arabicPeriod"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Example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CAC3-CA97-4A11-A434-4D7C72BB2D67}"/>
              </a:ext>
            </a:extLst>
          </p:cNvPr>
          <p:cNvSpPr txBox="1"/>
          <p:nvPr/>
        </p:nvSpPr>
        <p:spPr>
          <a:xfrm>
            <a:off x="338654" y="6392008"/>
            <a:ext cx="1151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https://github.com/charanhu	                https://linkedin.com/in/charanhu                charanhumail@gmail.com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FF8A8-B811-4EE1-93FD-28E4243CF261}"/>
              </a:ext>
            </a:extLst>
          </p:cNvPr>
          <p:cNvSpPr txBox="1"/>
          <p:nvPr/>
        </p:nvSpPr>
        <p:spPr>
          <a:xfrm>
            <a:off x="940777" y="826477"/>
            <a:ext cx="97242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Bootstrap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a free and open-source CSS framework directed at responsive, mobile-first front-end web development. It contains CSS and JavaScript-based design templates for typography, forms, buttons, navigation, and other interface components.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CAC3-CA97-4A11-A434-4D7C72BB2D67}"/>
              </a:ext>
            </a:extLst>
          </p:cNvPr>
          <p:cNvSpPr txBox="1"/>
          <p:nvPr/>
        </p:nvSpPr>
        <p:spPr>
          <a:xfrm>
            <a:off x="338654" y="6392008"/>
            <a:ext cx="1151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https://github.com/charanhu	                https://linkedin.com/in/charanhu                charanhumail@gmail.com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FF8A8-B811-4EE1-93FD-28E4243CF261}"/>
              </a:ext>
            </a:extLst>
          </p:cNvPr>
          <p:cNvSpPr txBox="1"/>
          <p:nvPr/>
        </p:nvSpPr>
        <p:spPr>
          <a:xfrm>
            <a:off x="940777" y="826477"/>
            <a:ext cx="97242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Bootstrap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Easy to Use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Responsive Grid System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Customizable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Cross-Browser Compatibility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Establish Consistency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Open-Source</a:t>
            </a:r>
          </a:p>
          <a:p>
            <a:r>
              <a:rPr lang="en-US" sz="3200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Huge Number of Resources and Community Support</a:t>
            </a:r>
            <a:endParaRPr lang="en-IN" sz="320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CAC3-CA97-4A11-A434-4D7C72BB2D67}"/>
              </a:ext>
            </a:extLst>
          </p:cNvPr>
          <p:cNvSpPr txBox="1"/>
          <p:nvPr/>
        </p:nvSpPr>
        <p:spPr>
          <a:xfrm>
            <a:off x="338654" y="6392008"/>
            <a:ext cx="1151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https://github.com/charanhu	                https://linkedin.com/in/charanhu                charanhumail@gmail.com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FF8A8-B811-4EE1-93FD-28E4243CF261}"/>
              </a:ext>
            </a:extLst>
          </p:cNvPr>
          <p:cNvSpPr txBox="1"/>
          <p:nvPr/>
        </p:nvSpPr>
        <p:spPr>
          <a:xfrm>
            <a:off x="940777" y="826477"/>
            <a:ext cx="97242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Versions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Version 3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Version 4 (Present Use)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Version 5 (Latest Version)</a:t>
            </a:r>
            <a:endParaRPr lang="en-IN" sz="400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IN" sz="320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CAC3-CA97-4A11-A434-4D7C72BB2D67}"/>
              </a:ext>
            </a:extLst>
          </p:cNvPr>
          <p:cNvSpPr txBox="1"/>
          <p:nvPr/>
        </p:nvSpPr>
        <p:spPr>
          <a:xfrm>
            <a:off x="338654" y="6392008"/>
            <a:ext cx="1151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https://github.com/charanhu	                https://linkedin.com/in/charanhu                charanhumail@gmail.com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3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FF8A8-B811-4EE1-93FD-28E4243CF261}"/>
              </a:ext>
            </a:extLst>
          </p:cNvPr>
          <p:cNvSpPr txBox="1"/>
          <p:nvPr/>
        </p:nvSpPr>
        <p:spPr>
          <a:xfrm>
            <a:off x="4146138" y="2321004"/>
            <a:ext cx="3899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BCAC3-CA97-4A11-A434-4D7C72BB2D67}"/>
              </a:ext>
            </a:extLst>
          </p:cNvPr>
          <p:cNvSpPr txBox="1"/>
          <p:nvPr/>
        </p:nvSpPr>
        <p:spPr>
          <a:xfrm>
            <a:off x="338654" y="6392008"/>
            <a:ext cx="1151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https://github.com/charanhu	                https://linkedin.com/in/charanhu                charanhumail@gmail.com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176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261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Technical Presentation on 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Presentation on Bootstrap</dc:title>
  <dc:creator>Charan H U</dc:creator>
  <cp:lastModifiedBy>Charan H U</cp:lastModifiedBy>
  <cp:revision>1</cp:revision>
  <dcterms:created xsi:type="dcterms:W3CDTF">2022-02-21T16:46:17Z</dcterms:created>
  <dcterms:modified xsi:type="dcterms:W3CDTF">2022-02-21T17:21:59Z</dcterms:modified>
</cp:coreProperties>
</file>