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9DC16-4690-465C-BB54-2C6E1E6DDE09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2EC15-EE3A-4E34-8F81-174247A59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53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0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15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58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0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16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53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12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36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2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37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54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de745794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de745794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BCA9-16AF-497D-ABF8-2B0B105A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A185A-9A01-483D-AB07-AB99B4D41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E3F8-2EF8-41BC-87F1-5B10333F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4BBF-61A4-4ACB-818E-E121AD1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CF54-A612-4252-946F-B5CC9D3A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2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B07B-7059-49BC-B252-E072C2E2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F43DC-D18C-4A69-A5D8-5C7F3B4DB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0368B-006F-4C05-80AB-CF557E2F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1732-9153-4576-83A1-24CD521A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33B-8D77-4B24-9714-0864E42A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7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A2651-59EB-47EF-A767-CF8B58AD9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AF06D-3107-4301-ABE3-56913B1E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697B-92E2-425D-B7C0-9B13C7B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BA70-EBF1-4CD9-AE20-C3136B42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5A9D-B3BD-4A85-B44E-63F72BE7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0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3">
  <p:cSld name="Title &amp; subtitle 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 rot="-5400000">
            <a:off x="2660562" y="-2679743"/>
            <a:ext cx="6870865" cy="12217488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16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6"/>
          <p:cNvSpPr/>
          <p:nvPr/>
        </p:nvSpPr>
        <p:spPr>
          <a:xfrm rot="10800000" flipH="1">
            <a:off x="9115167" y="5090167"/>
            <a:ext cx="3076551" cy="1767823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2845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6"/>
          <p:cNvSpPr/>
          <p:nvPr/>
        </p:nvSpPr>
        <p:spPr>
          <a:xfrm rot="10800000">
            <a:off x="9410256" y="5883617"/>
            <a:ext cx="2781744" cy="974371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31425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6"/>
          <p:cNvSpPr/>
          <p:nvPr/>
        </p:nvSpPr>
        <p:spPr>
          <a:xfrm rot="10800000">
            <a:off x="9410256" y="6105905"/>
            <a:ext cx="2781744" cy="752083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3E516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6"/>
          <p:cNvSpPr/>
          <p:nvPr/>
        </p:nvSpPr>
        <p:spPr>
          <a:xfrm flipH="1">
            <a:off x="6" y="6"/>
            <a:ext cx="3395261" cy="2064095"/>
          </a:xfrm>
          <a:custGeom>
            <a:avLst/>
            <a:gdLst/>
            <a:ahLst/>
            <a:cxnLst/>
            <a:rect l="l" t="t" r="r" b="b"/>
            <a:pathLst>
              <a:path w="99597" h="68476" extrusionOk="0">
                <a:moveTo>
                  <a:pt x="99596" y="0"/>
                </a:moveTo>
                <a:lnTo>
                  <a:pt x="0" y="21"/>
                </a:lnTo>
                <a:lnTo>
                  <a:pt x="99596" y="68476"/>
                </a:lnTo>
                <a:lnTo>
                  <a:pt x="99596" y="0"/>
                </a:lnTo>
                <a:close/>
              </a:path>
            </a:pathLst>
          </a:custGeom>
          <a:solidFill>
            <a:srgbClr val="EDEDEB">
              <a:alpha val="4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6"/>
          <p:cNvSpPr/>
          <p:nvPr/>
        </p:nvSpPr>
        <p:spPr>
          <a:xfrm>
            <a:off x="1" y="6"/>
            <a:ext cx="3070244" cy="1137628"/>
          </a:xfrm>
          <a:custGeom>
            <a:avLst/>
            <a:gdLst/>
            <a:ahLst/>
            <a:cxnLst/>
            <a:rect l="l" t="t" r="r" b="b"/>
            <a:pathLst>
              <a:path w="99597" h="36908" extrusionOk="0">
                <a:moveTo>
                  <a:pt x="0" y="0"/>
                </a:moveTo>
                <a:lnTo>
                  <a:pt x="0" y="36907"/>
                </a:lnTo>
                <a:lnTo>
                  <a:pt x="99596" y="11"/>
                </a:lnTo>
                <a:lnTo>
                  <a:pt x="0" y="0"/>
                </a:lnTo>
                <a:close/>
              </a:path>
            </a:pathLst>
          </a:custGeom>
          <a:solidFill>
            <a:srgbClr val="FCCC3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6"/>
          <p:cNvSpPr/>
          <p:nvPr/>
        </p:nvSpPr>
        <p:spPr>
          <a:xfrm>
            <a:off x="1" y="6"/>
            <a:ext cx="3070244" cy="878095"/>
          </a:xfrm>
          <a:custGeom>
            <a:avLst/>
            <a:gdLst/>
            <a:ahLst/>
            <a:cxnLst/>
            <a:rect l="l" t="t" r="r" b="b"/>
            <a:pathLst>
              <a:path w="99597" h="28488" extrusionOk="0">
                <a:moveTo>
                  <a:pt x="0" y="1"/>
                </a:moveTo>
                <a:lnTo>
                  <a:pt x="0" y="28488"/>
                </a:lnTo>
                <a:lnTo>
                  <a:pt x="99596" y="1"/>
                </a:lnTo>
                <a:close/>
              </a:path>
            </a:pathLst>
          </a:custGeom>
          <a:solidFill>
            <a:srgbClr val="E8A8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67">
                <a:solidFill>
                  <a:srgbClr val="F3F3F3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/>
          </p:nvPr>
        </p:nvSpPr>
        <p:spPr>
          <a:xfrm>
            <a:off x="2666167" y="1334651"/>
            <a:ext cx="2067200" cy="2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24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2"/>
          </p:nvPr>
        </p:nvSpPr>
        <p:spPr>
          <a:xfrm>
            <a:off x="1468568" y="3913167"/>
            <a:ext cx="32648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bin"/>
              <a:buNone/>
              <a:defRPr sz="1600" b="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1200"/>
              <a:buNone/>
              <a:defRPr sz="1600">
                <a:solidFill>
                  <a:srgbClr val="31425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35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A45B-1D62-4687-B6C8-61D2277C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0FDE-4F0A-4941-ADDA-6F3267A7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D52E-6404-4397-A617-5E41543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12E6-E6C1-4549-8A66-6148D00F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8109-A160-4B20-AA08-CA22F840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76B-1F6F-458E-B2CC-5AB7B9FD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4AEF-5C8D-4E8B-AC40-916C0CFA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9536-A682-40DD-A922-2E96DACB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65E6-D847-41B6-B952-AA1B1BCD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C7B4-E620-402D-838C-FFB809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4E7-90D0-472D-8F91-C45BA087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F3CF-70EC-45F3-AC62-C7567DA6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7AD8D-2B02-458F-9D2F-B7B7EA464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CC830-F3E4-4C4A-81CB-2A15C225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913D-0BAA-4ACD-BCFE-3BD80695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82C28-AC68-40CC-B099-52F82EC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1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E65C-F2C6-4BD7-85CF-64BA975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5D62-E46C-4417-AF1D-94EAE87E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0FB6-965D-4F69-B8C4-2E43D469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2A2C-546E-4F8F-A78D-6E95DED58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E989F-7294-47CD-9E5F-29FAAFA09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383E6-FD5D-4620-8B00-46E36A0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67A4B-B756-40F0-8F2C-5446E750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B1505-F0B1-4CF3-8DFA-95D640FD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F2B3-AFE4-42D8-A7E5-F315C44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D8AAD-EF5C-4669-9BEB-5BBFDDC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63F82-7DEE-4E1D-808E-6A98E791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6070-0B32-4DB9-B2C1-39BBEB1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861E-0DBC-43E2-89B4-921772A6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8BD6F-6736-46F8-A56F-5801FE4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4D7D8-25E3-4D41-883A-E7225E4C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544D-F764-4215-A0E0-EF5A853B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407F-E1F6-49BF-A46C-7019AEAC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88E0C-B671-41B4-9339-1C5BADCF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3E3-99EC-4137-9A38-4B67CBDE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B290-7248-4703-906E-67C70CD1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8DBFD-185B-44EB-AAAC-C874E201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1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C7A1-7CB0-4947-96ED-DE0717B2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EA0BD-CAFC-43BA-9BB4-CC91CF989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5BFB5-D20E-4045-9272-9DFB41C6B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71C3-D6AC-4899-A8F8-788046FB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112B-37C3-445C-9198-26C0273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C515-785F-4C13-8E1E-F1C01C14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8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951F2-2F17-4290-B8BA-E6C475D5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0DB4-0BA1-4CDB-8787-E53A6188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3358-4427-4972-89A7-4569E8531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C28E-36A7-4BEE-9643-C8573FA87FD5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29AB-5D89-4153-A534-2F3ECDBD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F080-BEB8-4EAE-B058-814DB499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86A8-7B8F-41AA-B019-AF21BA68C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7;p28">
            <a:extLst>
              <a:ext uri="{FF2B5EF4-FFF2-40B4-BE49-F238E27FC236}">
                <a16:creationId xmlns:a16="http://schemas.microsoft.com/office/drawing/2014/main" id="{B307C30E-FA29-4EF6-BE6B-2F86BBF8DE23}"/>
              </a:ext>
            </a:extLst>
          </p:cNvPr>
          <p:cNvSpPr txBox="1">
            <a:spLocks/>
          </p:cNvSpPr>
          <p:nvPr/>
        </p:nvSpPr>
        <p:spPr>
          <a:xfrm>
            <a:off x="1635315" y="3076481"/>
            <a:ext cx="9330800" cy="12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2400" kern="12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9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duct Sans" panose="020B0403030502040203" pitchFamily="34" charset="0"/>
                <a:ea typeface="Montserrat Medium"/>
                <a:cs typeface="Montserrat Medium"/>
                <a:sym typeface="Montserrat Medium"/>
              </a:rPr>
              <a:t>Heart Disease Prediction Using  Machine Learning Techniques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duct Sans" panose="020B0403030502040203" pitchFamily="34" charset="0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25737C-1227-405F-8B48-BF7FE67C6B7D}"/>
              </a:ext>
            </a:extLst>
          </p:cNvPr>
          <p:cNvGrpSpPr/>
          <p:nvPr/>
        </p:nvGrpSpPr>
        <p:grpSpPr>
          <a:xfrm>
            <a:off x="3776734" y="4479878"/>
            <a:ext cx="3754320" cy="1843276"/>
            <a:chOff x="3572017" y="3429000"/>
            <a:chExt cx="3754320" cy="18432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E2AB84-1F38-4923-B1E0-6679295CED21}"/>
                </a:ext>
              </a:extLst>
            </p:cNvPr>
            <p:cNvSpPr/>
            <p:nvPr/>
          </p:nvSpPr>
          <p:spPr>
            <a:xfrm>
              <a:off x="4981942" y="3429000"/>
              <a:ext cx="2228110" cy="7386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Product Sans" panose="020B0403030502040203" pitchFamily="34" charset="0"/>
                </a:rPr>
                <a:t>Mr. Charana H U</a:t>
              </a:r>
            </a:p>
            <a:p>
              <a:pPr algn="ctr"/>
              <a:r>
                <a:rPr lang="en-US" dirty="0">
                  <a:ln w="0"/>
                  <a:latin typeface="Product Sans" panose="020B0403030502040203" pitchFamily="34" charset="0"/>
                </a:rPr>
                <a:t>4SU17IS008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5FCC30-5FBE-4439-A11E-C259ACF0FD27}"/>
                </a:ext>
              </a:extLst>
            </p:cNvPr>
            <p:cNvSpPr/>
            <p:nvPr/>
          </p:nvSpPr>
          <p:spPr>
            <a:xfrm>
              <a:off x="4865662" y="4533612"/>
              <a:ext cx="2460675" cy="73866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latin typeface="Product Sans" panose="020B0403030502040203" pitchFamily="34" charset="0"/>
                </a:rPr>
                <a:t>Mr. Basavaraj Patil</a:t>
              </a:r>
            </a:p>
            <a:p>
              <a:pPr algn="ctr"/>
              <a:r>
                <a:rPr lang="en-US" dirty="0">
                  <a:ln w="0"/>
                  <a:latin typeface="Product Sans" panose="020B0403030502040203" pitchFamily="34" charset="0"/>
                </a:rPr>
                <a:t>Associate Professor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A92291-54AF-43A3-B49D-0CF5064C8FD1}"/>
                </a:ext>
              </a:extLst>
            </p:cNvPr>
            <p:cNvSpPr/>
            <p:nvPr/>
          </p:nvSpPr>
          <p:spPr>
            <a:xfrm>
              <a:off x="3814191" y="3629054"/>
              <a:ext cx="3600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latin typeface="Product Sans" panose="020B0403030502040203" pitchFamily="34" charset="0"/>
                </a:rPr>
                <a:t>by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FC38F4-99C8-42A6-B967-D3480271807D}"/>
                </a:ext>
              </a:extLst>
            </p:cNvPr>
            <p:cNvSpPr/>
            <p:nvPr/>
          </p:nvSpPr>
          <p:spPr>
            <a:xfrm>
              <a:off x="3572017" y="4641334"/>
              <a:ext cx="10759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latin typeface="Product Sans" panose="020B0403030502040203" pitchFamily="34" charset="0"/>
                </a:rPr>
                <a:t>Under the </a:t>
              </a:r>
            </a:p>
            <a:p>
              <a:pPr algn="ctr"/>
              <a:r>
                <a:rPr lang="en-US" sz="1400" dirty="0">
                  <a:ln w="0"/>
                  <a:latin typeface="Product Sans" panose="020B0403030502040203" pitchFamily="34" charset="0"/>
                </a:rPr>
                <a:t>guidance of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BEF9B-55B2-4B72-89A1-48871E4A7D65}"/>
              </a:ext>
            </a:extLst>
          </p:cNvPr>
          <p:cNvSpPr/>
          <p:nvPr/>
        </p:nvSpPr>
        <p:spPr>
          <a:xfrm>
            <a:off x="2195915" y="42339"/>
            <a:ext cx="7800168" cy="123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Product Sans" panose="020B0503030502040203" pitchFamily="34" charset="0"/>
                <a:ea typeface="Calibri" panose="020F0502020204030204" pitchFamily="34" charset="0"/>
                <a:cs typeface="Times New Roman" pitchFamily="18" charset="0"/>
              </a:rPr>
              <a:t>SDM Institute of Technology </a:t>
            </a:r>
            <a:br>
              <a:rPr lang="en-US" sz="2800" b="1" dirty="0">
                <a:latin typeface="Product Sans" panose="020B0503030502040203" pitchFamily="34" charset="0"/>
                <a:ea typeface="Calibri" panose="020F0502020204030204" pitchFamily="34" charset="0"/>
                <a:cs typeface="Times New Roman" pitchFamily="18" charset="0"/>
              </a:rPr>
            </a:br>
            <a:r>
              <a:rPr lang="en-US" sz="2400" b="1" dirty="0">
                <a:latin typeface="Product Sans" panose="020B0503030502040203" pitchFamily="34" charset="0"/>
                <a:ea typeface="Calibri" panose="020F0502020204030204" pitchFamily="34" charset="0"/>
                <a:cs typeface="Times New Roman" pitchFamily="18" charset="0"/>
              </a:rPr>
              <a:t>Department of Information Science and Engineering</a:t>
            </a:r>
            <a:endParaRPr lang="en-IN" sz="2400" b="1" dirty="0">
              <a:latin typeface="Product Sans" panose="020B050303050204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465EEF-593E-4171-933E-FDAF0CB5B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80" y="1368067"/>
            <a:ext cx="1123638" cy="11461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5AA162-8C2E-4068-8263-D2B3071C3E0C}"/>
              </a:ext>
            </a:extLst>
          </p:cNvPr>
          <p:cNvSpPr/>
          <p:nvPr/>
        </p:nvSpPr>
        <p:spPr>
          <a:xfrm>
            <a:off x="4847329" y="2651927"/>
            <a:ext cx="2497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Product Sans" panose="020B0503030502040203" pitchFamily="34" charset="0"/>
                <a:cs typeface="Times New Roman" pitchFamily="18" charset="0"/>
              </a:rPr>
              <a:t>Seminar Presentation 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10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24651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11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272541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12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16072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13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196371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334;p57">
            <a:extLst>
              <a:ext uri="{FF2B5EF4-FFF2-40B4-BE49-F238E27FC236}">
                <a16:creationId xmlns:a16="http://schemas.microsoft.com/office/drawing/2014/main" id="{FF1A52CB-CCE1-43C4-9635-F2C8E8DE5B02}"/>
              </a:ext>
            </a:extLst>
          </p:cNvPr>
          <p:cNvSpPr txBox="1">
            <a:spLocks/>
          </p:cNvSpPr>
          <p:nvPr/>
        </p:nvSpPr>
        <p:spPr>
          <a:xfrm>
            <a:off x="2829600" y="4054600"/>
            <a:ext cx="6532800" cy="6690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IN" sz="3200" dirty="0">
                <a:solidFill>
                  <a:srgbClr val="374957"/>
                </a:solidFill>
                <a:latin typeface="Product Sans" panose="020B0503030502040203" pitchFamily="34" charset="0"/>
              </a:rPr>
              <a:t>Any Questions?</a:t>
            </a:r>
          </a:p>
        </p:txBody>
      </p:sp>
      <p:sp>
        <p:nvSpPr>
          <p:cNvPr id="17" name="Google Shape;1335;p57">
            <a:extLst>
              <a:ext uri="{FF2B5EF4-FFF2-40B4-BE49-F238E27FC236}">
                <a16:creationId xmlns:a16="http://schemas.microsoft.com/office/drawing/2014/main" id="{D9E34DD0-0D44-443F-90E0-DCD5EFA650BF}"/>
              </a:ext>
            </a:extLst>
          </p:cNvPr>
          <p:cNvSpPr txBox="1">
            <a:spLocks/>
          </p:cNvSpPr>
          <p:nvPr/>
        </p:nvSpPr>
        <p:spPr>
          <a:xfrm>
            <a:off x="2829600" y="2803400"/>
            <a:ext cx="6532800" cy="125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Font typeface="Cabin"/>
              <a:buNone/>
              <a:defRPr sz="2400" kern="1200">
                <a:solidFill>
                  <a:srgbClr val="0E2A47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6000"/>
              <a:buNone/>
              <a:defRPr sz="8000">
                <a:solidFill>
                  <a:srgbClr val="314256"/>
                </a:solidFill>
              </a:defRPr>
            </a:lvl9pPr>
          </a:lstStyle>
          <a:p>
            <a:pPr algn="ctr"/>
            <a:r>
              <a:rPr lang="en-IN" sz="8000" dirty="0">
                <a:latin typeface="Product Sans" panose="020B050303050204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933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2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10696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3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129769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4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8650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5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5703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6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50143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7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210601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8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59982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40;p34">
            <a:extLst>
              <a:ext uri="{FF2B5EF4-FFF2-40B4-BE49-F238E27FC236}">
                <a16:creationId xmlns:a16="http://schemas.microsoft.com/office/drawing/2014/main" id="{B1A982C3-491D-4011-8133-276BB9DC2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55603" y="6333200"/>
            <a:ext cx="5364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" kern="0"/>
              <a:pPr defTabSz="1219170">
                <a:buClr>
                  <a:srgbClr val="000000"/>
                </a:buClr>
              </a:pPr>
              <a:t>9</a:t>
            </a:fld>
            <a:endParaRPr kern="0" dirty="0"/>
          </a:p>
        </p:txBody>
      </p:sp>
    </p:spTree>
    <p:extLst>
      <p:ext uri="{BB962C8B-B14F-4D97-AF65-F5344CB8AC3E}">
        <p14:creationId xmlns:p14="http://schemas.microsoft.com/office/powerpoint/2010/main" val="348812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Cabin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 Machine Learning Techniques</dc:title>
  <dc:creator>Charan H u</dc:creator>
  <cp:lastModifiedBy>Charan H u</cp:lastModifiedBy>
  <cp:revision>2</cp:revision>
  <dcterms:created xsi:type="dcterms:W3CDTF">2020-11-30T12:45:30Z</dcterms:created>
  <dcterms:modified xsi:type="dcterms:W3CDTF">2020-11-30T12:58:02Z</dcterms:modified>
</cp:coreProperties>
</file>