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41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anjit Singh" userId="5bfee6b6ce7f954e" providerId="LiveId" clId="{F27F5C68-A1F4-4104-A92A-E8937D3F6BA2}"/>
    <pc:docChg chg="custSel modSld">
      <pc:chgData name="Charanjit Singh" userId="5bfee6b6ce7f954e" providerId="LiveId" clId="{F27F5C68-A1F4-4104-A92A-E8937D3F6BA2}" dt="2023-02-20T00:07:46.591" v="2" actId="14100"/>
      <pc:docMkLst>
        <pc:docMk/>
      </pc:docMkLst>
      <pc:sldChg chg="delSp modSp mod">
        <pc:chgData name="Charanjit Singh" userId="5bfee6b6ce7f954e" providerId="LiveId" clId="{F27F5C68-A1F4-4104-A92A-E8937D3F6BA2}" dt="2023-02-20T00:07:46.591" v="2" actId="14100"/>
        <pc:sldMkLst>
          <pc:docMk/>
          <pc:sldMk cId="1032838829" sldId="256"/>
        </pc:sldMkLst>
        <pc:cxnChg chg="mod">
          <ac:chgData name="Charanjit Singh" userId="5bfee6b6ce7f954e" providerId="LiveId" clId="{F27F5C68-A1F4-4104-A92A-E8937D3F6BA2}" dt="2023-02-20T00:07:46.591" v="2" actId="14100"/>
          <ac:cxnSpMkLst>
            <pc:docMk/>
            <pc:sldMk cId="1032838829" sldId="256"/>
            <ac:cxnSpMk id="127" creationId="{95D4B122-551B-816B-57B9-D741C9C271B8}"/>
          </ac:cxnSpMkLst>
        </pc:cxnChg>
        <pc:cxnChg chg="del">
          <ac:chgData name="Charanjit Singh" userId="5bfee6b6ce7f954e" providerId="LiveId" clId="{F27F5C68-A1F4-4104-A92A-E8937D3F6BA2}" dt="2023-02-20T00:07:25.240" v="0" actId="478"/>
          <ac:cxnSpMkLst>
            <pc:docMk/>
            <pc:sldMk cId="1032838829" sldId="256"/>
            <ac:cxnSpMk id="128" creationId="{658E33B3-28BD-E390-7665-E67BDBC7907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1945-DA6C-9341-4512-0274E6B01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8418B-494B-E713-B40A-E1F622312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26815-00DF-44FD-A8A7-2DEFB47B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D93-AD0E-47BA-9976-A0CCC7E41C4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1B84-2204-5C2A-6493-BD785EA9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6CDC-99D7-8975-0B47-C8E6CB51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656E-98AD-43F1-ADF8-A7DE2D8F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1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5A20-3F58-0BCC-868C-6B344DC4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65DFD-757F-77D6-68E5-B4ADFD57A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AA79-6BFB-C90C-6927-46CCF237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D93-AD0E-47BA-9976-A0CCC7E41C4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50566-3FBD-4A5C-3615-8782E82D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17E33-9791-68CA-43AF-12814006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656E-98AD-43F1-ADF8-A7DE2D8F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2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83B55-6E5E-A552-281C-CA07FABDC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CDEED-7424-09D4-2846-88D4911E5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227C-0EA6-92F4-7A90-E84E85E1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D93-AD0E-47BA-9976-A0CCC7E41C4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A308-1EF9-D559-A9CE-125354D2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60A9B-4515-C66B-C66E-1D005EE5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656E-98AD-43F1-ADF8-A7DE2D8F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6B76-8799-24EA-EB00-5219ED47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AAD8-FC28-9E24-BB5D-F3E4169B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F8683-9F77-7539-ABC6-35987DD3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D93-AD0E-47BA-9976-A0CCC7E41C4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37850-7ABC-B6A0-4D11-62154293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2D4EF-8153-61F1-4C92-FA1BF459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656E-98AD-43F1-ADF8-A7DE2D8F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96CC-2836-2423-B0EC-01F9CBD5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96517-2D1C-5492-4194-D3F146435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2FC7-CD8B-6FAA-249B-638F6B7C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D93-AD0E-47BA-9976-A0CCC7E41C4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FE6AD-D424-8605-1834-E5FBD58B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EC49-71F3-ED26-1936-A1DB11C8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656E-98AD-43F1-ADF8-A7DE2D8F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0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BBFF-DE92-0598-1E82-61175988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0962-9FC6-7A4F-47CB-7914AE1A6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7B07C-B7C6-FD92-D288-A394893A9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291D-0B8A-520B-840F-ABA0B845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D93-AD0E-47BA-9976-A0CCC7E41C4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52236-816A-A98D-4326-F48AD586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D35A7-EC63-C7EA-1D1C-D1319FE1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656E-98AD-43F1-ADF8-A7DE2D8F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2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6C5E-895F-797F-E8BE-8B8B6B85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DD8F6-3DA3-32E0-4629-542385603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E88CC-2FD3-9272-D16B-6A3C9769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910E8-87A3-D25D-648E-AD749FB9D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C8971-7E36-0F04-69B4-14593B9F0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A975D-EA5F-4001-E69C-B6C2A67C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D93-AD0E-47BA-9976-A0CCC7E41C4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619B0-FE7E-C144-6084-E5A17FEE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2C3A0-9EE5-536F-51B3-C5F156E9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656E-98AD-43F1-ADF8-A7DE2D8F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2B9A-9E8C-EFC8-8D0C-0C7E0B4D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809C8-3E1A-20C5-5585-702C2320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D93-AD0E-47BA-9976-A0CCC7E41C4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15723-8759-09DF-7508-2DDDAC9B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BA763-6089-8B4C-CF68-1F3D5B88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656E-98AD-43F1-ADF8-A7DE2D8F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8B102-9C4E-3F30-CA50-5BF9A806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D93-AD0E-47BA-9976-A0CCC7E41C4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ED667-1D07-54AA-B128-54D192CA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BC6AC-8CAD-84EB-435B-0751436B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656E-98AD-43F1-ADF8-A7DE2D8F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3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7268-1B59-47BC-93B4-8807E457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2C4D-0D67-39FE-9227-0AE2AD5EC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6D0C9-7620-8D69-DD46-EF9014243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581B0-0638-5638-8B21-7C68A2F9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D93-AD0E-47BA-9976-A0CCC7E41C4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F88B5-BC02-01D9-304F-9482B81D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B9953-66A5-818B-B2CF-C766D2E0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656E-98AD-43F1-ADF8-A7DE2D8F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2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6B76-200F-76B8-788F-83EFA0E1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89274-A94B-A9D7-B8C3-FFD6B9B4D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218BD-FE5E-E6FE-C159-BC92A7A8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85437-6768-62AA-9BC9-A0E0BA53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CD93-AD0E-47BA-9976-A0CCC7E41C4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69D89-1EE0-68C6-C6DE-7A6C6289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7ABF-E93B-B348-162D-F3A55209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656E-98AD-43F1-ADF8-A7DE2D8F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2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20A1B-1360-DB90-436C-B6E9B64A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E2057-7171-9E6D-2774-3AD788820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EC4E7-4C8B-C4F6-B025-E039825F6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CD93-AD0E-47BA-9976-A0CCC7E41C4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AC53-2E9B-0E35-4DD7-60B24B606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950C3-D157-737A-E64C-9D9645FB5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D656E-98AD-43F1-ADF8-A7DE2D8F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7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1EA3AB-21AC-E0CE-3A93-BCA67D50DE4C}"/>
              </a:ext>
            </a:extLst>
          </p:cNvPr>
          <p:cNvSpPr/>
          <p:nvPr/>
        </p:nvSpPr>
        <p:spPr>
          <a:xfrm>
            <a:off x="1632777" y="2971816"/>
            <a:ext cx="1166141" cy="265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Salesperson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D6164-9509-00AE-C0C7-5FA38E822A18}"/>
              </a:ext>
            </a:extLst>
          </p:cNvPr>
          <p:cNvSpPr/>
          <p:nvPr/>
        </p:nvSpPr>
        <p:spPr>
          <a:xfrm>
            <a:off x="5002721" y="2889312"/>
            <a:ext cx="1166141" cy="430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Sales Channel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4465A-976C-C203-05AC-D53ACAECF84B}"/>
              </a:ext>
            </a:extLst>
          </p:cNvPr>
          <p:cNvSpPr/>
          <p:nvPr/>
        </p:nvSpPr>
        <p:spPr>
          <a:xfrm>
            <a:off x="7785609" y="977220"/>
            <a:ext cx="1166141" cy="265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Employee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D94B1-C86B-F3BF-E927-B60CBF219A2B}"/>
              </a:ext>
            </a:extLst>
          </p:cNvPr>
          <p:cNvSpPr/>
          <p:nvPr/>
        </p:nvSpPr>
        <p:spPr>
          <a:xfrm>
            <a:off x="5001807" y="1379387"/>
            <a:ext cx="1166141" cy="430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Channel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15B59-EAE5-C609-6843-C4AB4AB032A2}"/>
              </a:ext>
            </a:extLst>
          </p:cNvPr>
          <p:cNvSpPr/>
          <p:nvPr/>
        </p:nvSpPr>
        <p:spPr>
          <a:xfrm>
            <a:off x="5001806" y="394108"/>
            <a:ext cx="1166141" cy="430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Production Worker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8C489D-F17B-3B6E-C219-DBCAAA0D2F93}"/>
              </a:ext>
            </a:extLst>
          </p:cNvPr>
          <p:cNvSpPr/>
          <p:nvPr/>
        </p:nvSpPr>
        <p:spPr>
          <a:xfrm>
            <a:off x="8374822" y="2971816"/>
            <a:ext cx="879642" cy="265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A26BF1-6071-6528-8B0C-BA0326576DC5}"/>
              </a:ext>
            </a:extLst>
          </p:cNvPr>
          <p:cNvSpPr/>
          <p:nvPr/>
        </p:nvSpPr>
        <p:spPr>
          <a:xfrm>
            <a:off x="10036816" y="4066005"/>
            <a:ext cx="643410" cy="244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969F82-0C0D-FC75-B8B5-BE1D843C6605}"/>
              </a:ext>
            </a:extLst>
          </p:cNvPr>
          <p:cNvSpPr/>
          <p:nvPr/>
        </p:nvSpPr>
        <p:spPr>
          <a:xfrm>
            <a:off x="1968067" y="5192463"/>
            <a:ext cx="1000539" cy="2444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Customer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25026-6011-9FD3-9C14-2CC1B930A613}"/>
              </a:ext>
            </a:extLst>
          </p:cNvPr>
          <p:cNvSpPr/>
          <p:nvPr/>
        </p:nvSpPr>
        <p:spPr>
          <a:xfrm>
            <a:off x="5178447" y="5209531"/>
            <a:ext cx="643410" cy="244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Order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D0A03FE-DD94-5EF8-89BA-6A090050A387}"/>
              </a:ext>
            </a:extLst>
          </p:cNvPr>
          <p:cNvSpPr/>
          <p:nvPr/>
        </p:nvSpPr>
        <p:spPr>
          <a:xfrm>
            <a:off x="6871252" y="2766406"/>
            <a:ext cx="788504" cy="6758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F5A5D3-4FC5-4EA8-88CD-789FD2BBC13C}"/>
              </a:ext>
            </a:extLst>
          </p:cNvPr>
          <p:cNvCxnSpPr>
            <a:cxnSpLocks/>
          </p:cNvCxnSpPr>
          <p:nvPr/>
        </p:nvCxnSpPr>
        <p:spPr>
          <a:xfrm>
            <a:off x="6168862" y="3077371"/>
            <a:ext cx="7329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164130-6339-7D75-791C-721C5CAAC747}"/>
              </a:ext>
            </a:extLst>
          </p:cNvPr>
          <p:cNvCxnSpPr>
            <a:cxnSpLocks/>
          </p:cNvCxnSpPr>
          <p:nvPr/>
        </p:nvCxnSpPr>
        <p:spPr>
          <a:xfrm>
            <a:off x="6168862" y="3128171"/>
            <a:ext cx="7329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9E30AA-9C4B-5567-6C61-390A0ACD6A48}"/>
              </a:ext>
            </a:extLst>
          </p:cNvPr>
          <p:cNvCxnSpPr>
            <a:cxnSpLocks/>
          </p:cNvCxnSpPr>
          <p:nvPr/>
        </p:nvCxnSpPr>
        <p:spPr>
          <a:xfrm>
            <a:off x="7635712" y="3077371"/>
            <a:ext cx="7329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BA71D9-9EA5-F893-5BA8-B7FBD4AEAD6C}"/>
              </a:ext>
            </a:extLst>
          </p:cNvPr>
          <p:cNvCxnSpPr>
            <a:cxnSpLocks/>
          </p:cNvCxnSpPr>
          <p:nvPr/>
        </p:nvCxnSpPr>
        <p:spPr>
          <a:xfrm>
            <a:off x="7635712" y="3128171"/>
            <a:ext cx="7329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5ACC3E40-6E17-F3AA-B22E-75A613E05AFE}"/>
              </a:ext>
            </a:extLst>
          </p:cNvPr>
          <p:cNvSpPr/>
          <p:nvPr/>
        </p:nvSpPr>
        <p:spPr>
          <a:xfrm>
            <a:off x="3504379" y="2766406"/>
            <a:ext cx="788504" cy="6758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A65F8C-0B68-EB51-6301-3767FF406F8C}"/>
              </a:ext>
            </a:extLst>
          </p:cNvPr>
          <p:cNvCxnSpPr>
            <a:cxnSpLocks/>
          </p:cNvCxnSpPr>
          <p:nvPr/>
        </p:nvCxnSpPr>
        <p:spPr>
          <a:xfrm>
            <a:off x="2801989" y="3077371"/>
            <a:ext cx="7329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29F4C3-F2EF-BE98-E086-B16AE594FB21}"/>
              </a:ext>
            </a:extLst>
          </p:cNvPr>
          <p:cNvCxnSpPr>
            <a:cxnSpLocks/>
          </p:cNvCxnSpPr>
          <p:nvPr/>
        </p:nvCxnSpPr>
        <p:spPr>
          <a:xfrm>
            <a:off x="2801989" y="3128171"/>
            <a:ext cx="7329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3D0ADE-A7C7-31DA-95CE-93A772C386EB}"/>
              </a:ext>
            </a:extLst>
          </p:cNvPr>
          <p:cNvCxnSpPr>
            <a:cxnSpLocks/>
          </p:cNvCxnSpPr>
          <p:nvPr/>
        </p:nvCxnSpPr>
        <p:spPr>
          <a:xfrm>
            <a:off x="4268839" y="3077371"/>
            <a:ext cx="7329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07FA1E-BED0-1085-333F-DC653081C153}"/>
              </a:ext>
            </a:extLst>
          </p:cNvPr>
          <p:cNvCxnSpPr>
            <a:cxnSpLocks/>
          </p:cNvCxnSpPr>
          <p:nvPr/>
        </p:nvCxnSpPr>
        <p:spPr>
          <a:xfrm>
            <a:off x="4268839" y="3128171"/>
            <a:ext cx="7329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662A08-B809-F0A2-D067-81CB8830AB61}"/>
              </a:ext>
            </a:extLst>
          </p:cNvPr>
          <p:cNvSpPr txBox="1"/>
          <p:nvPr/>
        </p:nvSpPr>
        <p:spPr>
          <a:xfrm>
            <a:off x="3560239" y="2912727"/>
            <a:ext cx="643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Works in 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9A600F70-1F10-0D16-C3E6-A12BC3F7D773}"/>
              </a:ext>
            </a:extLst>
          </p:cNvPr>
          <p:cNvSpPr/>
          <p:nvPr/>
        </p:nvSpPr>
        <p:spPr>
          <a:xfrm>
            <a:off x="335729" y="2761722"/>
            <a:ext cx="788504" cy="6758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5EC09E-7D3C-88FD-43E1-3B487EA96D39}"/>
              </a:ext>
            </a:extLst>
          </p:cNvPr>
          <p:cNvSpPr txBox="1"/>
          <p:nvPr/>
        </p:nvSpPr>
        <p:spPr>
          <a:xfrm>
            <a:off x="371030" y="2946566"/>
            <a:ext cx="732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Manages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1F9B1F5-2257-F77F-07B3-A830C58052B6}"/>
              </a:ext>
            </a:extLst>
          </p:cNvPr>
          <p:cNvCxnSpPr>
            <a:stCxn id="37" idx="0"/>
          </p:cNvCxnSpPr>
          <p:nvPr/>
        </p:nvCxnSpPr>
        <p:spPr>
          <a:xfrm flipV="1">
            <a:off x="729981" y="2501073"/>
            <a:ext cx="0" cy="260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BDE2ADA-EF06-1950-9F12-9CFA8E6ACFBB}"/>
              </a:ext>
            </a:extLst>
          </p:cNvPr>
          <p:cNvCxnSpPr/>
          <p:nvPr/>
        </p:nvCxnSpPr>
        <p:spPr>
          <a:xfrm flipV="1">
            <a:off x="729981" y="3437584"/>
            <a:ext cx="0" cy="260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7875863-0403-9C5B-17B6-2F8559E68439}"/>
              </a:ext>
            </a:extLst>
          </p:cNvPr>
          <p:cNvCxnSpPr>
            <a:cxnSpLocks/>
          </p:cNvCxnSpPr>
          <p:nvPr/>
        </p:nvCxnSpPr>
        <p:spPr>
          <a:xfrm>
            <a:off x="737352" y="2501073"/>
            <a:ext cx="946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C53ECC-30A3-F8C5-4CC9-5930329EBEDF}"/>
              </a:ext>
            </a:extLst>
          </p:cNvPr>
          <p:cNvCxnSpPr>
            <a:cxnSpLocks/>
          </p:cNvCxnSpPr>
          <p:nvPr/>
        </p:nvCxnSpPr>
        <p:spPr>
          <a:xfrm>
            <a:off x="737352" y="3685533"/>
            <a:ext cx="946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B1752D-B643-E275-AD50-C72526D371A6}"/>
              </a:ext>
            </a:extLst>
          </p:cNvPr>
          <p:cNvCxnSpPr/>
          <p:nvPr/>
        </p:nvCxnSpPr>
        <p:spPr>
          <a:xfrm>
            <a:off x="1683580" y="2501073"/>
            <a:ext cx="0" cy="4707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D26EDE2-0719-C6A8-3408-447836C4F19C}"/>
              </a:ext>
            </a:extLst>
          </p:cNvPr>
          <p:cNvCxnSpPr>
            <a:cxnSpLocks/>
          </p:cNvCxnSpPr>
          <p:nvPr/>
        </p:nvCxnSpPr>
        <p:spPr>
          <a:xfrm>
            <a:off x="1684409" y="3236859"/>
            <a:ext cx="0" cy="4486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FEA0E0B9-18C2-6757-97B6-B5D9AAB73092}"/>
              </a:ext>
            </a:extLst>
          </p:cNvPr>
          <p:cNvSpPr/>
          <p:nvPr/>
        </p:nvSpPr>
        <p:spPr>
          <a:xfrm>
            <a:off x="2068132" y="3881161"/>
            <a:ext cx="788504" cy="6758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15C37E-31DE-8729-EC16-5E94BD981C00}"/>
              </a:ext>
            </a:extLst>
          </p:cNvPr>
          <p:cNvSpPr txBox="1"/>
          <p:nvPr/>
        </p:nvSpPr>
        <p:spPr>
          <a:xfrm>
            <a:off x="2103433" y="4066005"/>
            <a:ext cx="732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Agent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A637547-35EA-327C-87D2-9C77FB3B3EE9}"/>
              </a:ext>
            </a:extLst>
          </p:cNvPr>
          <p:cNvCxnSpPr>
            <a:cxnSpLocks/>
          </p:cNvCxnSpPr>
          <p:nvPr/>
        </p:nvCxnSpPr>
        <p:spPr>
          <a:xfrm>
            <a:off x="2465611" y="3236859"/>
            <a:ext cx="0" cy="6443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A6B6BEA-9537-00C5-08EB-40D9B4CC9C35}"/>
              </a:ext>
            </a:extLst>
          </p:cNvPr>
          <p:cNvCxnSpPr>
            <a:cxnSpLocks/>
          </p:cNvCxnSpPr>
          <p:nvPr/>
        </p:nvCxnSpPr>
        <p:spPr>
          <a:xfrm>
            <a:off x="2432309" y="4528554"/>
            <a:ext cx="0" cy="672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4B248E8-2D14-A2AB-E1DD-441E28C21742}"/>
              </a:ext>
            </a:extLst>
          </p:cNvPr>
          <p:cNvCxnSpPr>
            <a:cxnSpLocks/>
          </p:cNvCxnSpPr>
          <p:nvPr/>
        </p:nvCxnSpPr>
        <p:spPr>
          <a:xfrm>
            <a:off x="2495810" y="4528554"/>
            <a:ext cx="0" cy="672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Diamond 63">
            <a:extLst>
              <a:ext uri="{FF2B5EF4-FFF2-40B4-BE49-F238E27FC236}">
                <a16:creationId xmlns:a16="http://schemas.microsoft.com/office/drawing/2014/main" id="{E2F7248F-2FC6-6003-D5AA-97944D359C7C}"/>
              </a:ext>
            </a:extLst>
          </p:cNvPr>
          <p:cNvSpPr/>
          <p:nvPr/>
        </p:nvSpPr>
        <p:spPr>
          <a:xfrm>
            <a:off x="3679222" y="4998589"/>
            <a:ext cx="788504" cy="6758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4AB867-F04F-05EF-0FB7-AA7B47481CF1}"/>
              </a:ext>
            </a:extLst>
          </p:cNvPr>
          <p:cNvSpPr txBox="1"/>
          <p:nvPr/>
        </p:nvSpPr>
        <p:spPr>
          <a:xfrm>
            <a:off x="3748771" y="5200929"/>
            <a:ext cx="643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Place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E5BA7BE-E8FF-A85E-7001-868BB73A6700}"/>
              </a:ext>
            </a:extLst>
          </p:cNvPr>
          <p:cNvCxnSpPr>
            <a:cxnSpLocks/>
          </p:cNvCxnSpPr>
          <p:nvPr/>
        </p:nvCxnSpPr>
        <p:spPr>
          <a:xfrm>
            <a:off x="2968606" y="5312224"/>
            <a:ext cx="7329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9A3D1B-B611-2F41-65BA-45345D3417D8}"/>
              </a:ext>
            </a:extLst>
          </p:cNvPr>
          <p:cNvCxnSpPr>
            <a:cxnSpLocks/>
          </p:cNvCxnSpPr>
          <p:nvPr/>
        </p:nvCxnSpPr>
        <p:spPr>
          <a:xfrm>
            <a:off x="2968606" y="5363024"/>
            <a:ext cx="7329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4A8CB6-209B-9897-8B61-8E43E347C9D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67726" y="5331734"/>
            <a:ext cx="710721" cy="9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Diamond 69">
            <a:extLst>
              <a:ext uri="{FF2B5EF4-FFF2-40B4-BE49-F238E27FC236}">
                <a16:creationId xmlns:a16="http://schemas.microsoft.com/office/drawing/2014/main" id="{BEEAB2AD-C176-9348-5EB3-A1ECB34C76AE}"/>
              </a:ext>
            </a:extLst>
          </p:cNvPr>
          <p:cNvSpPr/>
          <p:nvPr/>
        </p:nvSpPr>
        <p:spPr>
          <a:xfrm>
            <a:off x="6534947" y="4998589"/>
            <a:ext cx="788504" cy="6758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8A2DB8-5762-0F63-90C3-8AF4DD42D131}"/>
              </a:ext>
            </a:extLst>
          </p:cNvPr>
          <p:cNvSpPr txBox="1"/>
          <p:nvPr/>
        </p:nvSpPr>
        <p:spPr>
          <a:xfrm>
            <a:off x="6604496" y="5200929"/>
            <a:ext cx="643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Lists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033ACAD-D28B-F522-4B0F-55252F75B9FE}"/>
              </a:ext>
            </a:extLst>
          </p:cNvPr>
          <p:cNvCxnSpPr>
            <a:cxnSpLocks/>
          </p:cNvCxnSpPr>
          <p:nvPr/>
        </p:nvCxnSpPr>
        <p:spPr>
          <a:xfrm>
            <a:off x="5821857" y="5312224"/>
            <a:ext cx="7329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5DE71EA-4833-4521-F8BF-7ECD51E7C063}"/>
              </a:ext>
            </a:extLst>
          </p:cNvPr>
          <p:cNvCxnSpPr>
            <a:cxnSpLocks/>
          </p:cNvCxnSpPr>
          <p:nvPr/>
        </p:nvCxnSpPr>
        <p:spPr>
          <a:xfrm>
            <a:off x="5821857" y="5363024"/>
            <a:ext cx="7329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CCBA61-A860-B543-02E4-7444088A97EE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7323451" y="5336520"/>
            <a:ext cx="1192742" cy="21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38A9B74-20A7-7959-3241-E84E66679328}"/>
              </a:ext>
            </a:extLst>
          </p:cNvPr>
          <p:cNvCxnSpPr>
            <a:cxnSpLocks/>
          </p:cNvCxnSpPr>
          <p:nvPr/>
        </p:nvCxnSpPr>
        <p:spPr>
          <a:xfrm>
            <a:off x="8516193" y="3236859"/>
            <a:ext cx="0" cy="21261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Diamond 79">
            <a:extLst>
              <a:ext uri="{FF2B5EF4-FFF2-40B4-BE49-F238E27FC236}">
                <a16:creationId xmlns:a16="http://schemas.microsoft.com/office/drawing/2014/main" id="{EE7B783B-DC0A-EDD1-2F3C-2894F3B50C37}"/>
              </a:ext>
            </a:extLst>
          </p:cNvPr>
          <p:cNvSpPr/>
          <p:nvPr/>
        </p:nvSpPr>
        <p:spPr>
          <a:xfrm>
            <a:off x="9969530" y="2761722"/>
            <a:ext cx="788504" cy="6758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6E49C1-D104-54B0-4152-7457BA2543CC}"/>
              </a:ext>
            </a:extLst>
          </p:cNvPr>
          <p:cNvSpPr txBox="1"/>
          <p:nvPr/>
        </p:nvSpPr>
        <p:spPr>
          <a:xfrm>
            <a:off x="9969530" y="2952432"/>
            <a:ext cx="788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Assembly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DFA8BEA-3AFD-13ED-42DA-1A7254974D6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358521" y="3437584"/>
            <a:ext cx="0" cy="628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F078E92-81F0-66CF-3A96-A086028F328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9254464" y="3097274"/>
            <a:ext cx="715066" cy="7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CEFAB15-AA81-1DD5-3447-5092AE6991AE}"/>
              </a:ext>
            </a:extLst>
          </p:cNvPr>
          <p:cNvCxnSpPr>
            <a:cxnSpLocks/>
          </p:cNvCxnSpPr>
          <p:nvPr/>
        </p:nvCxnSpPr>
        <p:spPr>
          <a:xfrm>
            <a:off x="7052641" y="1075336"/>
            <a:ext cx="7329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E6D682B-9C68-FFE0-D079-1C6031FDFC01}"/>
              </a:ext>
            </a:extLst>
          </p:cNvPr>
          <p:cNvCxnSpPr>
            <a:cxnSpLocks/>
          </p:cNvCxnSpPr>
          <p:nvPr/>
        </p:nvCxnSpPr>
        <p:spPr>
          <a:xfrm>
            <a:off x="7052641" y="1126136"/>
            <a:ext cx="7329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3FDBD75-D53C-8A12-0025-BEE9982B999C}"/>
              </a:ext>
            </a:extLst>
          </p:cNvPr>
          <p:cNvSpPr/>
          <p:nvPr/>
        </p:nvSpPr>
        <p:spPr>
          <a:xfrm>
            <a:off x="6655076" y="897364"/>
            <a:ext cx="397565" cy="4300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F192A44-5EA0-D18C-198C-8C4C8930C79A}"/>
              </a:ext>
            </a:extLst>
          </p:cNvPr>
          <p:cNvCxnSpPr>
            <a:stCxn id="90" idx="1"/>
            <a:endCxn id="8" idx="3"/>
          </p:cNvCxnSpPr>
          <p:nvPr/>
        </p:nvCxnSpPr>
        <p:spPr>
          <a:xfrm flipH="1" flipV="1">
            <a:off x="6167947" y="609135"/>
            <a:ext cx="545351" cy="351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0675660-98D7-37E4-A690-FEE57BD3B7A3}"/>
              </a:ext>
            </a:extLst>
          </p:cNvPr>
          <p:cNvCxnSpPr>
            <a:stCxn id="90" idx="3"/>
            <a:endCxn id="7" idx="3"/>
          </p:cNvCxnSpPr>
          <p:nvPr/>
        </p:nvCxnSpPr>
        <p:spPr>
          <a:xfrm flipH="1">
            <a:off x="6167948" y="1264432"/>
            <a:ext cx="545350" cy="329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0430BBF3-9286-14B0-119D-9626BE67096E}"/>
              </a:ext>
            </a:extLst>
          </p:cNvPr>
          <p:cNvSpPr/>
          <p:nvPr/>
        </p:nvSpPr>
        <p:spPr>
          <a:xfrm rot="21134365">
            <a:off x="6426199" y="747183"/>
            <a:ext cx="76201" cy="105834"/>
          </a:xfrm>
          <a:custGeom>
            <a:avLst/>
            <a:gdLst>
              <a:gd name="connsiteX0" fmla="*/ 131711 w 131711"/>
              <a:gd name="connsiteY0" fmla="*/ 0 h 205316"/>
              <a:gd name="connsiteX1" fmla="*/ 17411 w 131711"/>
              <a:gd name="connsiteY1" fmla="*/ 69850 h 205316"/>
              <a:gd name="connsiteX2" fmla="*/ 478 w 131711"/>
              <a:gd name="connsiteY2" fmla="*/ 205316 h 205316"/>
              <a:gd name="connsiteX3" fmla="*/ 478 w 131711"/>
              <a:gd name="connsiteY3" fmla="*/ 205316 h 20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711" h="205316">
                <a:moveTo>
                  <a:pt x="131711" y="0"/>
                </a:moveTo>
                <a:cubicBezTo>
                  <a:pt x="85497" y="17815"/>
                  <a:pt x="39283" y="35631"/>
                  <a:pt x="17411" y="69850"/>
                </a:cubicBezTo>
                <a:cubicBezTo>
                  <a:pt x="-4461" y="104069"/>
                  <a:pt x="478" y="205316"/>
                  <a:pt x="478" y="205316"/>
                </a:cubicBezTo>
                <a:lnTo>
                  <a:pt x="478" y="20531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F2ADDB7A-C90F-EEDC-7D8B-B45DC50DE030}"/>
              </a:ext>
            </a:extLst>
          </p:cNvPr>
          <p:cNvSpPr/>
          <p:nvPr/>
        </p:nvSpPr>
        <p:spPr>
          <a:xfrm rot="17821486">
            <a:off x="6466972" y="1336241"/>
            <a:ext cx="76201" cy="105834"/>
          </a:xfrm>
          <a:custGeom>
            <a:avLst/>
            <a:gdLst>
              <a:gd name="connsiteX0" fmla="*/ 131711 w 131711"/>
              <a:gd name="connsiteY0" fmla="*/ 0 h 205316"/>
              <a:gd name="connsiteX1" fmla="*/ 17411 w 131711"/>
              <a:gd name="connsiteY1" fmla="*/ 69850 h 205316"/>
              <a:gd name="connsiteX2" fmla="*/ 478 w 131711"/>
              <a:gd name="connsiteY2" fmla="*/ 205316 h 205316"/>
              <a:gd name="connsiteX3" fmla="*/ 478 w 131711"/>
              <a:gd name="connsiteY3" fmla="*/ 205316 h 20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711" h="205316">
                <a:moveTo>
                  <a:pt x="131711" y="0"/>
                </a:moveTo>
                <a:cubicBezTo>
                  <a:pt x="85497" y="17815"/>
                  <a:pt x="39283" y="35631"/>
                  <a:pt x="17411" y="69850"/>
                </a:cubicBezTo>
                <a:cubicBezTo>
                  <a:pt x="-4461" y="104069"/>
                  <a:pt x="478" y="205316"/>
                  <a:pt x="478" y="205316"/>
                </a:cubicBezTo>
                <a:lnTo>
                  <a:pt x="478" y="20531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DA2B23-08B1-4808-51F2-F426C69278B6}"/>
              </a:ext>
            </a:extLst>
          </p:cNvPr>
          <p:cNvSpPr txBox="1"/>
          <p:nvPr/>
        </p:nvSpPr>
        <p:spPr>
          <a:xfrm>
            <a:off x="6434942" y="502299"/>
            <a:ext cx="1645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Salary Type = “Hourly”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963958C-86BD-67E6-87E5-663633FFF1C4}"/>
              </a:ext>
            </a:extLst>
          </p:cNvPr>
          <p:cNvSpPr txBox="1"/>
          <p:nvPr/>
        </p:nvSpPr>
        <p:spPr>
          <a:xfrm>
            <a:off x="6505072" y="1394672"/>
            <a:ext cx="1645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Salary Type = “Base Salary + Commission”</a:t>
            </a:r>
          </a:p>
        </p:txBody>
      </p:sp>
      <p:sp>
        <p:nvSpPr>
          <p:cNvPr id="103" name="Diamond 102">
            <a:extLst>
              <a:ext uri="{FF2B5EF4-FFF2-40B4-BE49-F238E27FC236}">
                <a16:creationId xmlns:a16="http://schemas.microsoft.com/office/drawing/2014/main" id="{7FE119D4-DD3B-2FD7-2AA2-FB8D4E36039F}"/>
              </a:ext>
            </a:extLst>
          </p:cNvPr>
          <p:cNvSpPr/>
          <p:nvPr/>
        </p:nvSpPr>
        <p:spPr>
          <a:xfrm>
            <a:off x="5250084" y="2011445"/>
            <a:ext cx="788504" cy="6758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CB5E4F-CBAC-08ED-BB69-79F8B58B2AD2}"/>
              </a:ext>
            </a:extLst>
          </p:cNvPr>
          <p:cNvSpPr txBox="1"/>
          <p:nvPr/>
        </p:nvSpPr>
        <p:spPr>
          <a:xfrm>
            <a:off x="5250084" y="2202155"/>
            <a:ext cx="788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Manages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1CD1E3B-19B0-B329-7D29-A742117AE141}"/>
              </a:ext>
            </a:extLst>
          </p:cNvPr>
          <p:cNvCxnSpPr>
            <a:cxnSpLocks/>
          </p:cNvCxnSpPr>
          <p:nvPr/>
        </p:nvCxnSpPr>
        <p:spPr>
          <a:xfrm>
            <a:off x="5612034" y="1809438"/>
            <a:ext cx="0" cy="232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2915BE8-5B5F-0B4D-67D1-A350320A7085}"/>
              </a:ext>
            </a:extLst>
          </p:cNvPr>
          <p:cNvCxnSpPr>
            <a:cxnSpLocks/>
          </p:cNvCxnSpPr>
          <p:nvPr/>
        </p:nvCxnSpPr>
        <p:spPr>
          <a:xfrm>
            <a:off x="8951750" y="1105301"/>
            <a:ext cx="14067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C9A0062-FE91-FDD3-E20E-054BE436601D}"/>
              </a:ext>
            </a:extLst>
          </p:cNvPr>
          <p:cNvCxnSpPr>
            <a:cxnSpLocks/>
          </p:cNvCxnSpPr>
          <p:nvPr/>
        </p:nvCxnSpPr>
        <p:spPr>
          <a:xfrm>
            <a:off x="10359930" y="1105301"/>
            <a:ext cx="0" cy="1656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7A6A94F-2D4B-8981-AE2E-9CCC29A9F59C}"/>
              </a:ext>
            </a:extLst>
          </p:cNvPr>
          <p:cNvSpPr/>
          <p:nvPr/>
        </p:nvSpPr>
        <p:spPr>
          <a:xfrm>
            <a:off x="9959094" y="6254047"/>
            <a:ext cx="7885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Supplier</a:t>
            </a:r>
          </a:p>
        </p:txBody>
      </p:sp>
      <p:sp>
        <p:nvSpPr>
          <p:cNvPr id="123" name="Diamond 122">
            <a:extLst>
              <a:ext uri="{FF2B5EF4-FFF2-40B4-BE49-F238E27FC236}">
                <a16:creationId xmlns:a16="http://schemas.microsoft.com/office/drawing/2014/main" id="{CAFF255F-A944-3F0D-E499-D4FDC0DA3391}"/>
              </a:ext>
            </a:extLst>
          </p:cNvPr>
          <p:cNvSpPr/>
          <p:nvPr/>
        </p:nvSpPr>
        <p:spPr>
          <a:xfrm>
            <a:off x="9967398" y="4938832"/>
            <a:ext cx="788504" cy="67586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B093C76-5968-0721-4D70-106FE6C627E1}"/>
              </a:ext>
            </a:extLst>
          </p:cNvPr>
          <p:cNvSpPr txBox="1"/>
          <p:nvPr/>
        </p:nvSpPr>
        <p:spPr>
          <a:xfrm>
            <a:off x="9997852" y="5145958"/>
            <a:ext cx="749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Supplies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C1F7AC4-0E3D-4D99-FDEB-B70D065DCE36}"/>
              </a:ext>
            </a:extLst>
          </p:cNvPr>
          <p:cNvCxnSpPr>
            <a:cxnSpLocks/>
          </p:cNvCxnSpPr>
          <p:nvPr/>
        </p:nvCxnSpPr>
        <p:spPr>
          <a:xfrm>
            <a:off x="10359995" y="4310411"/>
            <a:ext cx="0" cy="628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5D4B122-551B-816B-57B9-D741C9C271B8}"/>
              </a:ext>
            </a:extLst>
          </p:cNvPr>
          <p:cNvCxnSpPr>
            <a:cxnSpLocks/>
          </p:cNvCxnSpPr>
          <p:nvPr/>
        </p:nvCxnSpPr>
        <p:spPr>
          <a:xfrm>
            <a:off x="10358521" y="5613354"/>
            <a:ext cx="0" cy="6538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D3C17DA3-E7DE-29BD-7DE0-603C83D74A86}"/>
              </a:ext>
            </a:extLst>
          </p:cNvPr>
          <p:cNvSpPr/>
          <p:nvPr/>
        </p:nvSpPr>
        <p:spPr>
          <a:xfrm>
            <a:off x="1972566" y="1800098"/>
            <a:ext cx="811548" cy="316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625650F-8EED-6C85-0376-28E59E166117}"/>
              </a:ext>
            </a:extLst>
          </p:cNvPr>
          <p:cNvSpPr/>
          <p:nvPr/>
        </p:nvSpPr>
        <p:spPr>
          <a:xfrm>
            <a:off x="1271726" y="2019287"/>
            <a:ext cx="724563" cy="316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UID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6722AA8-A1DB-E93F-5122-7B571208BD5B}"/>
              </a:ext>
            </a:extLst>
          </p:cNvPr>
          <p:cNvSpPr/>
          <p:nvPr/>
        </p:nvSpPr>
        <p:spPr>
          <a:xfrm>
            <a:off x="2739391" y="1945000"/>
            <a:ext cx="1166142" cy="504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3C7906C-F3F1-4EE3-EA40-0781416F0F98}"/>
              </a:ext>
            </a:extLst>
          </p:cNvPr>
          <p:cNvSpPr/>
          <p:nvPr/>
        </p:nvSpPr>
        <p:spPr>
          <a:xfrm>
            <a:off x="2772418" y="1983035"/>
            <a:ext cx="1084778" cy="423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Phone Number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B797B26-810B-CBC6-6494-51D7625D7EF3}"/>
              </a:ext>
            </a:extLst>
          </p:cNvPr>
          <p:cNvSpPr/>
          <p:nvPr/>
        </p:nvSpPr>
        <p:spPr>
          <a:xfrm>
            <a:off x="4407764" y="3744105"/>
            <a:ext cx="1016260" cy="4300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Channel ID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087DBFB-A7D2-11A5-1AA4-F2C282F66672}"/>
              </a:ext>
            </a:extLst>
          </p:cNvPr>
          <p:cNvSpPr/>
          <p:nvPr/>
        </p:nvSpPr>
        <p:spPr>
          <a:xfrm>
            <a:off x="5584876" y="3724093"/>
            <a:ext cx="1106501" cy="430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Channel Name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8699248-EA9E-5C39-9B83-E02FFAD096DE}"/>
              </a:ext>
            </a:extLst>
          </p:cNvPr>
          <p:cNvSpPr/>
          <p:nvPr/>
        </p:nvSpPr>
        <p:spPr>
          <a:xfrm>
            <a:off x="1704863" y="6136985"/>
            <a:ext cx="811548" cy="316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6F04B7B-C9DE-3E43-13BE-D5F29DB1D3B2}"/>
              </a:ext>
            </a:extLst>
          </p:cNvPr>
          <p:cNvSpPr/>
          <p:nvPr/>
        </p:nvSpPr>
        <p:spPr>
          <a:xfrm>
            <a:off x="514946" y="5785997"/>
            <a:ext cx="1384956" cy="3527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Customer ID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DE5B2FD-8BA0-3876-83A4-FEBC80FB6690}"/>
              </a:ext>
            </a:extLst>
          </p:cNvPr>
          <p:cNvSpPr/>
          <p:nvPr/>
        </p:nvSpPr>
        <p:spPr>
          <a:xfrm>
            <a:off x="2571740" y="5762905"/>
            <a:ext cx="1166142" cy="504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20A1170-1844-12D7-9C19-BC6F22A4F5C4}"/>
              </a:ext>
            </a:extLst>
          </p:cNvPr>
          <p:cNvSpPr/>
          <p:nvPr/>
        </p:nvSpPr>
        <p:spPr>
          <a:xfrm>
            <a:off x="2604767" y="5800940"/>
            <a:ext cx="1084778" cy="423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Phone Number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AD620CC-2951-84CC-1DAD-0AF01CCBDCF0}"/>
              </a:ext>
            </a:extLst>
          </p:cNvPr>
          <p:cNvSpPr/>
          <p:nvPr/>
        </p:nvSpPr>
        <p:spPr>
          <a:xfrm>
            <a:off x="4456497" y="5824584"/>
            <a:ext cx="1016261" cy="3759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Order ID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604267E-4C37-76F2-18F6-7ECBC1E2E9C6}"/>
              </a:ext>
            </a:extLst>
          </p:cNvPr>
          <p:cNvSpPr/>
          <p:nvPr/>
        </p:nvSpPr>
        <p:spPr>
          <a:xfrm>
            <a:off x="5597859" y="5844043"/>
            <a:ext cx="1043744" cy="33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5C84F6F-E678-74D7-3C70-F1D0A0787824}"/>
              </a:ext>
            </a:extLst>
          </p:cNvPr>
          <p:cNvSpPr/>
          <p:nvPr/>
        </p:nvSpPr>
        <p:spPr>
          <a:xfrm>
            <a:off x="3432493" y="4331270"/>
            <a:ext cx="1275966" cy="319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 Date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3567895-8060-3D3D-AFE4-14FFFA2E5B94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 flipV="1">
            <a:off x="3619354" y="4603703"/>
            <a:ext cx="286179" cy="5583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9BE042F-6587-E0A5-87FC-6115EC67253A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704863" y="2332960"/>
            <a:ext cx="510985" cy="6388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0DAAD23-9059-7820-AE6F-9D11F74FEFBE}"/>
              </a:ext>
            </a:extLst>
          </p:cNvPr>
          <p:cNvCxnSpPr>
            <a:stCxn id="4" idx="0"/>
            <a:endCxn id="134" idx="4"/>
          </p:cNvCxnSpPr>
          <p:nvPr/>
        </p:nvCxnSpPr>
        <p:spPr>
          <a:xfrm flipV="1">
            <a:off x="2215848" y="2116562"/>
            <a:ext cx="162492" cy="855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917A53D-975D-0FA7-B961-603E2BEDBA7A}"/>
              </a:ext>
            </a:extLst>
          </p:cNvPr>
          <p:cNvCxnSpPr>
            <a:cxnSpLocks/>
          </p:cNvCxnSpPr>
          <p:nvPr/>
        </p:nvCxnSpPr>
        <p:spPr>
          <a:xfrm flipV="1">
            <a:off x="2215848" y="2448845"/>
            <a:ext cx="1106614" cy="5225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C96B9DC-0227-BCF0-98A1-B506A3A47537}"/>
              </a:ext>
            </a:extLst>
          </p:cNvPr>
          <p:cNvCxnSpPr>
            <a:stCxn id="11" idx="2"/>
            <a:endCxn id="158" idx="0"/>
          </p:cNvCxnSpPr>
          <p:nvPr/>
        </p:nvCxnSpPr>
        <p:spPr>
          <a:xfrm flipH="1">
            <a:off x="1207424" y="5436870"/>
            <a:ext cx="1260913" cy="3491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1B41EF0-19CE-1BE4-3786-37F84C0D2B94}"/>
              </a:ext>
            </a:extLst>
          </p:cNvPr>
          <p:cNvCxnSpPr>
            <a:stCxn id="11" idx="2"/>
            <a:endCxn id="157" idx="0"/>
          </p:cNvCxnSpPr>
          <p:nvPr/>
        </p:nvCxnSpPr>
        <p:spPr>
          <a:xfrm flipH="1">
            <a:off x="2110637" y="5436870"/>
            <a:ext cx="357700" cy="700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D57381F-6203-C41C-0968-11C9DC7CF8EF}"/>
              </a:ext>
            </a:extLst>
          </p:cNvPr>
          <p:cNvCxnSpPr>
            <a:stCxn id="11" idx="2"/>
            <a:endCxn id="159" idx="0"/>
          </p:cNvCxnSpPr>
          <p:nvPr/>
        </p:nvCxnSpPr>
        <p:spPr>
          <a:xfrm>
            <a:off x="2468337" y="5436870"/>
            <a:ext cx="686474" cy="3260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B546510-0415-5A6B-795C-60E6C7AD93BF}"/>
              </a:ext>
            </a:extLst>
          </p:cNvPr>
          <p:cNvCxnSpPr>
            <a:stCxn id="12" idx="2"/>
            <a:endCxn id="161" idx="0"/>
          </p:cNvCxnSpPr>
          <p:nvPr/>
        </p:nvCxnSpPr>
        <p:spPr>
          <a:xfrm flipH="1">
            <a:off x="4964628" y="5453937"/>
            <a:ext cx="535524" cy="370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122F4A4F-1A42-3CAA-D29A-26174CAFBFBC}"/>
              </a:ext>
            </a:extLst>
          </p:cNvPr>
          <p:cNvCxnSpPr>
            <a:stCxn id="12" idx="2"/>
            <a:endCxn id="162" idx="0"/>
          </p:cNvCxnSpPr>
          <p:nvPr/>
        </p:nvCxnSpPr>
        <p:spPr>
          <a:xfrm>
            <a:off x="5500152" y="5453937"/>
            <a:ext cx="619579" cy="390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2DC2FEE-0214-8DD1-63EA-1E594166E395}"/>
              </a:ext>
            </a:extLst>
          </p:cNvPr>
          <p:cNvCxnSpPr>
            <a:stCxn id="5" idx="2"/>
            <a:endCxn id="154" idx="0"/>
          </p:cNvCxnSpPr>
          <p:nvPr/>
        </p:nvCxnSpPr>
        <p:spPr>
          <a:xfrm flipH="1">
            <a:off x="4915894" y="3319365"/>
            <a:ext cx="669898" cy="4247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59B3DE2-6BAF-C724-BD39-B77D427F0705}"/>
              </a:ext>
            </a:extLst>
          </p:cNvPr>
          <p:cNvCxnSpPr>
            <a:stCxn id="5" idx="2"/>
            <a:endCxn id="155" idx="0"/>
          </p:cNvCxnSpPr>
          <p:nvPr/>
        </p:nvCxnSpPr>
        <p:spPr>
          <a:xfrm>
            <a:off x="5585792" y="3319365"/>
            <a:ext cx="552335" cy="404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FEB7F280-0B0A-F2A5-3C2B-F5FDB3E8BD5F}"/>
              </a:ext>
            </a:extLst>
          </p:cNvPr>
          <p:cNvSpPr/>
          <p:nvPr/>
        </p:nvSpPr>
        <p:spPr>
          <a:xfrm>
            <a:off x="4459382" y="5824584"/>
            <a:ext cx="1016261" cy="3759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Order ID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FDC49770-E990-2602-9832-DF77F6A6B10E}"/>
              </a:ext>
            </a:extLst>
          </p:cNvPr>
          <p:cNvSpPr/>
          <p:nvPr/>
        </p:nvSpPr>
        <p:spPr>
          <a:xfrm>
            <a:off x="7419125" y="2197138"/>
            <a:ext cx="1197503" cy="311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Product ID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D8209BC8-2674-7979-3CBC-4FAB207D3D83}"/>
              </a:ext>
            </a:extLst>
          </p:cNvPr>
          <p:cNvSpPr/>
          <p:nvPr/>
        </p:nvSpPr>
        <p:spPr>
          <a:xfrm>
            <a:off x="9154881" y="2181898"/>
            <a:ext cx="650785" cy="319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D4C3489-B92F-397C-7649-ADFB695CF7B6}"/>
              </a:ext>
            </a:extLst>
          </p:cNvPr>
          <p:cNvSpPr/>
          <p:nvPr/>
        </p:nvSpPr>
        <p:spPr>
          <a:xfrm>
            <a:off x="8492722" y="1882580"/>
            <a:ext cx="788500" cy="319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2F2D5FB-1D22-E42D-57AC-ECA35D4F5916}"/>
              </a:ext>
            </a:extLst>
          </p:cNvPr>
          <p:cNvCxnSpPr>
            <a:stCxn id="9" idx="0"/>
            <a:endCxn id="193" idx="4"/>
          </p:cNvCxnSpPr>
          <p:nvPr/>
        </p:nvCxnSpPr>
        <p:spPr>
          <a:xfrm flipH="1" flipV="1">
            <a:off x="8017877" y="2508999"/>
            <a:ext cx="796766" cy="4628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DD65896-8117-BCCA-AE25-8337BF1F5DD6}"/>
              </a:ext>
            </a:extLst>
          </p:cNvPr>
          <p:cNvCxnSpPr>
            <a:cxnSpLocks/>
            <a:stCxn id="9" idx="0"/>
            <a:endCxn id="196" idx="4"/>
          </p:cNvCxnSpPr>
          <p:nvPr/>
        </p:nvCxnSpPr>
        <p:spPr>
          <a:xfrm flipV="1">
            <a:off x="8814643" y="2201755"/>
            <a:ext cx="72329" cy="7700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1AF2804-0F46-E8C0-EFC7-34E87EF22979}"/>
              </a:ext>
            </a:extLst>
          </p:cNvPr>
          <p:cNvCxnSpPr>
            <a:cxnSpLocks/>
            <a:stCxn id="9" idx="0"/>
            <a:endCxn id="195" idx="4"/>
          </p:cNvCxnSpPr>
          <p:nvPr/>
        </p:nvCxnSpPr>
        <p:spPr>
          <a:xfrm flipV="1">
            <a:off x="8814643" y="2501073"/>
            <a:ext cx="665631" cy="4707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F7762415-98B7-786B-C6EC-D955899CFB5B}"/>
              </a:ext>
            </a:extLst>
          </p:cNvPr>
          <p:cNvSpPr/>
          <p:nvPr/>
        </p:nvSpPr>
        <p:spPr>
          <a:xfrm>
            <a:off x="8662562" y="3803200"/>
            <a:ext cx="1046374" cy="311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Part No.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5876B0A-C8E8-0145-1323-DBD0843CEEAA}"/>
              </a:ext>
            </a:extLst>
          </p:cNvPr>
          <p:cNvSpPr/>
          <p:nvPr/>
        </p:nvSpPr>
        <p:spPr>
          <a:xfrm>
            <a:off x="8807347" y="4309366"/>
            <a:ext cx="800182" cy="319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C44FC3D-2AB3-3518-DE30-DC4ACBFDCCD8}"/>
              </a:ext>
            </a:extLst>
          </p:cNvPr>
          <p:cNvCxnSpPr>
            <a:stCxn id="10" idx="1"/>
            <a:endCxn id="210" idx="6"/>
          </p:cNvCxnSpPr>
          <p:nvPr/>
        </p:nvCxnSpPr>
        <p:spPr>
          <a:xfrm flipH="1">
            <a:off x="9607529" y="4188208"/>
            <a:ext cx="429287" cy="280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52860B9-C6BC-B6DF-6939-C78CA72708E4}"/>
              </a:ext>
            </a:extLst>
          </p:cNvPr>
          <p:cNvCxnSpPr>
            <a:cxnSpLocks/>
            <a:stCxn id="10" idx="1"/>
            <a:endCxn id="207" idx="6"/>
          </p:cNvCxnSpPr>
          <p:nvPr/>
        </p:nvCxnSpPr>
        <p:spPr>
          <a:xfrm flipH="1" flipV="1">
            <a:off x="9708936" y="3959131"/>
            <a:ext cx="327880" cy="2290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5FC9A66C-E7E7-7C1D-CDC7-673E8833DDE9}"/>
              </a:ext>
            </a:extLst>
          </p:cNvPr>
          <p:cNvSpPr/>
          <p:nvPr/>
        </p:nvSpPr>
        <p:spPr>
          <a:xfrm>
            <a:off x="8185641" y="5736439"/>
            <a:ext cx="1306981" cy="380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Supplier ID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EC34EC7D-8404-FAF4-FC92-7AD4CB69F66B}"/>
              </a:ext>
            </a:extLst>
          </p:cNvPr>
          <p:cNvSpPr/>
          <p:nvPr/>
        </p:nvSpPr>
        <p:spPr>
          <a:xfrm>
            <a:off x="8258522" y="6257482"/>
            <a:ext cx="1258394" cy="3919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Company Name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98816F3-0DCD-FAB5-0F72-233ADCB5D521}"/>
              </a:ext>
            </a:extLst>
          </p:cNvPr>
          <p:cNvCxnSpPr>
            <a:stCxn id="122" idx="1"/>
            <a:endCxn id="217" idx="6"/>
          </p:cNvCxnSpPr>
          <p:nvPr/>
        </p:nvCxnSpPr>
        <p:spPr>
          <a:xfrm flipH="1" flipV="1">
            <a:off x="9492622" y="5926878"/>
            <a:ext cx="466472" cy="457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0C082F9C-E5E9-4495-0FC8-7DB4B4E02317}"/>
              </a:ext>
            </a:extLst>
          </p:cNvPr>
          <p:cNvCxnSpPr>
            <a:cxnSpLocks/>
            <a:stCxn id="122" idx="1"/>
            <a:endCxn id="220" idx="6"/>
          </p:cNvCxnSpPr>
          <p:nvPr/>
        </p:nvCxnSpPr>
        <p:spPr>
          <a:xfrm flipH="1">
            <a:off x="9516916" y="6384852"/>
            <a:ext cx="442178" cy="68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A85744A-FE08-005C-C591-3B1932FF7720}"/>
              </a:ext>
            </a:extLst>
          </p:cNvPr>
          <p:cNvSpPr/>
          <p:nvPr/>
        </p:nvSpPr>
        <p:spPr>
          <a:xfrm>
            <a:off x="10894260" y="4664929"/>
            <a:ext cx="1139168" cy="319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Batch Size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D2982F-8D79-D3D8-628E-2FFDEC868B77}"/>
              </a:ext>
            </a:extLst>
          </p:cNvPr>
          <p:cNvSpPr/>
          <p:nvPr/>
        </p:nvSpPr>
        <p:spPr>
          <a:xfrm>
            <a:off x="10943826" y="5475485"/>
            <a:ext cx="1139168" cy="421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Delivery Date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AB1A435-9098-949C-F9D8-F81F6FADCA0A}"/>
              </a:ext>
            </a:extLst>
          </p:cNvPr>
          <p:cNvCxnSpPr>
            <a:cxnSpLocks/>
            <a:stCxn id="227" idx="2"/>
          </p:cNvCxnSpPr>
          <p:nvPr/>
        </p:nvCxnSpPr>
        <p:spPr>
          <a:xfrm flipH="1">
            <a:off x="10541258" y="4824517"/>
            <a:ext cx="353002" cy="285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E194693-5FD4-8080-63FA-5EBB51DF06F3}"/>
              </a:ext>
            </a:extLst>
          </p:cNvPr>
          <p:cNvCxnSpPr>
            <a:cxnSpLocks/>
            <a:stCxn id="228" idx="2"/>
          </p:cNvCxnSpPr>
          <p:nvPr/>
        </p:nvCxnSpPr>
        <p:spPr>
          <a:xfrm flipH="1" flipV="1">
            <a:off x="10648580" y="5374678"/>
            <a:ext cx="295246" cy="3117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DED70AC2-84DF-83F2-D950-D16597B04D03}"/>
              </a:ext>
            </a:extLst>
          </p:cNvPr>
          <p:cNvSpPr/>
          <p:nvPr/>
        </p:nvSpPr>
        <p:spPr>
          <a:xfrm>
            <a:off x="3421264" y="422505"/>
            <a:ext cx="1035233" cy="3732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Pay Rate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BE8D18C3-DD2F-76E1-01D5-FFBAA2186491}"/>
              </a:ext>
            </a:extLst>
          </p:cNvPr>
          <p:cNvSpPr/>
          <p:nvPr/>
        </p:nvSpPr>
        <p:spPr>
          <a:xfrm>
            <a:off x="3404032" y="1407360"/>
            <a:ext cx="1035233" cy="3732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DF5A3CA-58FA-180B-E6F0-1B05EE61C7C2}"/>
              </a:ext>
            </a:extLst>
          </p:cNvPr>
          <p:cNvCxnSpPr>
            <a:cxnSpLocks/>
            <a:stCxn id="240" idx="6"/>
          </p:cNvCxnSpPr>
          <p:nvPr/>
        </p:nvCxnSpPr>
        <p:spPr>
          <a:xfrm>
            <a:off x="4456497" y="609134"/>
            <a:ext cx="5688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F978D7A2-7096-4D5C-4F23-127B755B7C2A}"/>
              </a:ext>
            </a:extLst>
          </p:cNvPr>
          <p:cNvCxnSpPr>
            <a:cxnSpLocks/>
          </p:cNvCxnSpPr>
          <p:nvPr/>
        </p:nvCxnSpPr>
        <p:spPr>
          <a:xfrm>
            <a:off x="4424030" y="1597415"/>
            <a:ext cx="5688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5DDDE450-6D98-A4DD-98F8-D4B31E159E1D}"/>
              </a:ext>
            </a:extLst>
          </p:cNvPr>
          <p:cNvSpPr/>
          <p:nvPr/>
        </p:nvSpPr>
        <p:spPr>
          <a:xfrm>
            <a:off x="8301780" y="327920"/>
            <a:ext cx="811548" cy="316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6F365EAA-F912-F7A0-994A-D1C003AB2C45}"/>
              </a:ext>
            </a:extLst>
          </p:cNvPr>
          <p:cNvSpPr/>
          <p:nvPr/>
        </p:nvSpPr>
        <p:spPr>
          <a:xfrm>
            <a:off x="9072064" y="1222375"/>
            <a:ext cx="1166142" cy="474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Employee ID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91AA802-1EA6-B06B-CAE4-26BA49219A71}"/>
              </a:ext>
            </a:extLst>
          </p:cNvPr>
          <p:cNvSpPr/>
          <p:nvPr/>
        </p:nvSpPr>
        <p:spPr>
          <a:xfrm>
            <a:off x="9422436" y="394741"/>
            <a:ext cx="1166142" cy="504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DD459AE-5AFF-B660-F106-7C1560521A30}"/>
              </a:ext>
            </a:extLst>
          </p:cNvPr>
          <p:cNvSpPr/>
          <p:nvPr/>
        </p:nvSpPr>
        <p:spPr>
          <a:xfrm>
            <a:off x="9455463" y="432776"/>
            <a:ext cx="1084778" cy="4232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Phone Number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1A3204D8-14A0-B45C-B7B1-84D4DDC39DB6}"/>
              </a:ext>
            </a:extLst>
          </p:cNvPr>
          <p:cNvCxnSpPr>
            <a:stCxn id="6" idx="0"/>
            <a:endCxn id="248" idx="4"/>
          </p:cNvCxnSpPr>
          <p:nvPr/>
        </p:nvCxnSpPr>
        <p:spPr>
          <a:xfrm flipV="1">
            <a:off x="8368680" y="644384"/>
            <a:ext cx="338874" cy="332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F388867-D39B-19EF-4745-9E36D65FE9DB}"/>
              </a:ext>
            </a:extLst>
          </p:cNvPr>
          <p:cNvCxnSpPr>
            <a:cxnSpLocks/>
            <a:stCxn id="6" idx="0"/>
            <a:endCxn id="251" idx="2"/>
          </p:cNvCxnSpPr>
          <p:nvPr/>
        </p:nvCxnSpPr>
        <p:spPr>
          <a:xfrm flipV="1">
            <a:off x="8368680" y="644384"/>
            <a:ext cx="1086783" cy="332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57929040-990D-DC11-7337-A8CD05030346}"/>
              </a:ext>
            </a:extLst>
          </p:cNvPr>
          <p:cNvCxnSpPr>
            <a:cxnSpLocks/>
            <a:stCxn id="6" idx="2"/>
            <a:endCxn id="249" idx="2"/>
          </p:cNvCxnSpPr>
          <p:nvPr/>
        </p:nvCxnSpPr>
        <p:spPr>
          <a:xfrm>
            <a:off x="8368680" y="1242263"/>
            <a:ext cx="703384" cy="2171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Oval 266">
            <a:extLst>
              <a:ext uri="{FF2B5EF4-FFF2-40B4-BE49-F238E27FC236}">
                <a16:creationId xmlns:a16="http://schemas.microsoft.com/office/drawing/2014/main" id="{A40640B7-EBF5-9C20-59B5-4C0A05A10145}"/>
              </a:ext>
            </a:extLst>
          </p:cNvPr>
          <p:cNvSpPr/>
          <p:nvPr/>
        </p:nvSpPr>
        <p:spPr>
          <a:xfrm>
            <a:off x="7960354" y="1457470"/>
            <a:ext cx="1026707" cy="3874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Salary Type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C3B4DE9-15B9-AE13-AFD9-66B9C637AAFB}"/>
              </a:ext>
            </a:extLst>
          </p:cNvPr>
          <p:cNvCxnSpPr>
            <a:cxnSpLocks/>
            <a:stCxn id="267" idx="0"/>
          </p:cNvCxnSpPr>
          <p:nvPr/>
        </p:nvCxnSpPr>
        <p:spPr>
          <a:xfrm flipH="1" flipV="1">
            <a:off x="8394343" y="1242263"/>
            <a:ext cx="79365" cy="2152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F8BB1C58-1621-176A-316E-EBB4F613E420}"/>
              </a:ext>
            </a:extLst>
          </p:cNvPr>
          <p:cNvCxnSpPr>
            <a:cxnSpLocks/>
          </p:cNvCxnSpPr>
          <p:nvPr/>
        </p:nvCxnSpPr>
        <p:spPr>
          <a:xfrm>
            <a:off x="5677121" y="1809439"/>
            <a:ext cx="0" cy="232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EA4DF212-3CE6-BE20-3680-B9B5F24FB0B4}"/>
              </a:ext>
            </a:extLst>
          </p:cNvPr>
          <p:cNvCxnSpPr>
            <a:cxnSpLocks/>
          </p:cNvCxnSpPr>
          <p:nvPr/>
        </p:nvCxnSpPr>
        <p:spPr>
          <a:xfrm>
            <a:off x="5677121" y="2656585"/>
            <a:ext cx="0" cy="232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4DE165FC-2CA0-0F49-09F6-0CBCA8780518}"/>
              </a:ext>
            </a:extLst>
          </p:cNvPr>
          <p:cNvCxnSpPr>
            <a:cxnSpLocks/>
          </p:cNvCxnSpPr>
          <p:nvPr/>
        </p:nvCxnSpPr>
        <p:spPr>
          <a:xfrm>
            <a:off x="5610780" y="2656585"/>
            <a:ext cx="0" cy="2327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26FB6D6-78D7-EBF2-1E7F-0C12CB3B3CAC}"/>
              </a:ext>
            </a:extLst>
          </p:cNvPr>
          <p:cNvSpPr txBox="1"/>
          <p:nvPr/>
        </p:nvSpPr>
        <p:spPr>
          <a:xfrm>
            <a:off x="5657157" y="1797427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D6C9263-0F53-6D43-97D8-037CA8EC91A9}"/>
              </a:ext>
            </a:extLst>
          </p:cNvPr>
          <p:cNvSpPr txBox="1"/>
          <p:nvPr/>
        </p:nvSpPr>
        <p:spPr>
          <a:xfrm>
            <a:off x="5626676" y="2657990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8CAFF75-D431-9C7D-2DC2-BCCC96A0BAF0}"/>
              </a:ext>
            </a:extLst>
          </p:cNvPr>
          <p:cNvSpPr txBox="1"/>
          <p:nvPr/>
        </p:nvSpPr>
        <p:spPr>
          <a:xfrm>
            <a:off x="6162720" y="2832885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9D80A95-41BB-BACB-4D4E-7403EADA2B1D}"/>
              </a:ext>
            </a:extLst>
          </p:cNvPr>
          <p:cNvSpPr txBox="1"/>
          <p:nvPr/>
        </p:nvSpPr>
        <p:spPr>
          <a:xfrm>
            <a:off x="8086553" y="2849506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AE6ABDB9-2A72-23AC-D6D2-0729BAD0B734}"/>
              </a:ext>
            </a:extLst>
          </p:cNvPr>
          <p:cNvSpPr txBox="1"/>
          <p:nvPr/>
        </p:nvSpPr>
        <p:spPr>
          <a:xfrm>
            <a:off x="2755726" y="2846310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88399EC-902F-962F-24CC-F81F88C4FB80}"/>
              </a:ext>
            </a:extLst>
          </p:cNvPr>
          <p:cNvSpPr txBox="1"/>
          <p:nvPr/>
        </p:nvSpPr>
        <p:spPr>
          <a:xfrm>
            <a:off x="4735153" y="2846309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9F222F3-F0E5-7F17-E967-905FECF0D172}"/>
              </a:ext>
            </a:extLst>
          </p:cNvPr>
          <p:cNvSpPr txBox="1"/>
          <p:nvPr/>
        </p:nvSpPr>
        <p:spPr>
          <a:xfrm>
            <a:off x="2755726" y="2846308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E7C0949-9020-A51F-79FC-50A819EDE638}"/>
              </a:ext>
            </a:extLst>
          </p:cNvPr>
          <p:cNvSpPr txBox="1"/>
          <p:nvPr/>
        </p:nvSpPr>
        <p:spPr>
          <a:xfrm>
            <a:off x="1617846" y="3204267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CBB5DDE-82FD-F9DC-3B19-C438394E86E8}"/>
              </a:ext>
            </a:extLst>
          </p:cNvPr>
          <p:cNvSpPr txBox="1"/>
          <p:nvPr/>
        </p:nvSpPr>
        <p:spPr>
          <a:xfrm>
            <a:off x="1633331" y="2711113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CC405B7-3EFA-664E-23F4-23E0A5EE7D26}"/>
              </a:ext>
            </a:extLst>
          </p:cNvPr>
          <p:cNvSpPr txBox="1"/>
          <p:nvPr/>
        </p:nvSpPr>
        <p:spPr>
          <a:xfrm>
            <a:off x="2464975" y="3225149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084A85D7-62E8-A52B-D0E0-447CB8085A06}"/>
              </a:ext>
            </a:extLst>
          </p:cNvPr>
          <p:cNvSpPr txBox="1"/>
          <p:nvPr/>
        </p:nvSpPr>
        <p:spPr>
          <a:xfrm>
            <a:off x="1619134" y="3204267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6471B29-D9A5-C099-2DEC-FC5A42F4AF01}"/>
              </a:ext>
            </a:extLst>
          </p:cNvPr>
          <p:cNvSpPr txBox="1"/>
          <p:nvPr/>
        </p:nvSpPr>
        <p:spPr>
          <a:xfrm>
            <a:off x="2456769" y="4956903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30DBB80-2141-2BEE-DA4D-B7BA13B840BC}"/>
              </a:ext>
            </a:extLst>
          </p:cNvPr>
          <p:cNvSpPr txBox="1"/>
          <p:nvPr/>
        </p:nvSpPr>
        <p:spPr>
          <a:xfrm>
            <a:off x="2955168" y="5061507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2A88345-6F52-65AB-76D2-BF0C1458B132}"/>
              </a:ext>
            </a:extLst>
          </p:cNvPr>
          <p:cNvSpPr txBox="1"/>
          <p:nvPr/>
        </p:nvSpPr>
        <p:spPr>
          <a:xfrm>
            <a:off x="4880598" y="5097679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1119F49-50E7-E4C0-DBFA-001DCCE19776}"/>
              </a:ext>
            </a:extLst>
          </p:cNvPr>
          <p:cNvSpPr txBox="1"/>
          <p:nvPr/>
        </p:nvSpPr>
        <p:spPr>
          <a:xfrm>
            <a:off x="5801761" y="5071031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9F1DA50-752F-22E0-800D-746A9E3868DC}"/>
              </a:ext>
            </a:extLst>
          </p:cNvPr>
          <p:cNvSpPr txBox="1"/>
          <p:nvPr/>
        </p:nvSpPr>
        <p:spPr>
          <a:xfrm>
            <a:off x="8086057" y="2849506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C93A0AB-C30F-1017-788D-CFBB16272E2F}"/>
              </a:ext>
            </a:extLst>
          </p:cNvPr>
          <p:cNvSpPr txBox="1"/>
          <p:nvPr/>
        </p:nvSpPr>
        <p:spPr>
          <a:xfrm>
            <a:off x="8274949" y="3215112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BF49CAE6-022C-417B-C631-2D62E8D6DD76}"/>
              </a:ext>
            </a:extLst>
          </p:cNvPr>
          <p:cNvSpPr txBox="1"/>
          <p:nvPr/>
        </p:nvSpPr>
        <p:spPr>
          <a:xfrm>
            <a:off x="9258118" y="2845332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B42EFE09-0EA9-4221-BB3E-B02B5D32E81D}"/>
              </a:ext>
            </a:extLst>
          </p:cNvPr>
          <p:cNvSpPr txBox="1"/>
          <p:nvPr/>
        </p:nvSpPr>
        <p:spPr>
          <a:xfrm>
            <a:off x="10331223" y="3815119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D0675B7-7CC1-EF16-69F6-0C47DF0934D4}"/>
              </a:ext>
            </a:extLst>
          </p:cNvPr>
          <p:cNvSpPr txBox="1"/>
          <p:nvPr/>
        </p:nvSpPr>
        <p:spPr>
          <a:xfrm>
            <a:off x="8934583" y="868392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09BA19B7-E8B2-1EED-6E91-B2E34859750C}"/>
              </a:ext>
            </a:extLst>
          </p:cNvPr>
          <p:cNvSpPr txBox="1"/>
          <p:nvPr/>
        </p:nvSpPr>
        <p:spPr>
          <a:xfrm>
            <a:off x="10048945" y="6008730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DEEA0E14-9C99-3C41-6B88-7F2DE4A10FCF}"/>
              </a:ext>
            </a:extLst>
          </p:cNvPr>
          <p:cNvSpPr txBox="1"/>
          <p:nvPr/>
        </p:nvSpPr>
        <p:spPr>
          <a:xfrm>
            <a:off x="10318049" y="4298207"/>
            <a:ext cx="28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CCC56DF-0BBA-399D-7C87-D2CCEE4106A5}"/>
              </a:ext>
            </a:extLst>
          </p:cNvPr>
          <p:cNvSpPr txBox="1"/>
          <p:nvPr/>
        </p:nvSpPr>
        <p:spPr>
          <a:xfrm>
            <a:off x="249306" y="435776"/>
            <a:ext cx="27411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CPSC 6620 (Assignment #2)</a:t>
            </a:r>
          </a:p>
          <a:p>
            <a:r>
              <a:rPr lang="en-US" dirty="0"/>
              <a:t>Submitted By:</a:t>
            </a:r>
          </a:p>
          <a:p>
            <a:r>
              <a:rPr lang="en-US" dirty="0"/>
              <a:t>Charanjit Singh </a:t>
            </a:r>
          </a:p>
        </p:txBody>
      </p:sp>
    </p:spTree>
    <p:extLst>
      <p:ext uri="{BB962C8B-B14F-4D97-AF65-F5344CB8AC3E}">
        <p14:creationId xmlns:p14="http://schemas.microsoft.com/office/powerpoint/2010/main" val="103283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119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Charanjit Singh</dc:creator>
  <cp:lastModifiedBy>Charanjit Singh</cp:lastModifiedBy>
  <cp:revision>1</cp:revision>
  <cp:lastPrinted>2023-02-19T22:54:38Z</cp:lastPrinted>
  <dcterms:created xsi:type="dcterms:W3CDTF">2023-02-19T16:40:20Z</dcterms:created>
  <dcterms:modified xsi:type="dcterms:W3CDTF">2023-02-20T00:07:57Z</dcterms:modified>
</cp:coreProperties>
</file>