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5.jpg" ContentType="image/jpg"/>
  <Override PartName="/ppt/media/image37.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56" r:id="rId3"/>
    <p:sldId id="257" r:id="rId4"/>
    <p:sldId id="258" r:id="rId5"/>
    <p:sldId id="292" r:id="rId6"/>
    <p:sldId id="291" r:id="rId7"/>
    <p:sldId id="293" r:id="rId8"/>
    <p:sldId id="259" r:id="rId9"/>
    <p:sldId id="294" r:id="rId10"/>
    <p:sldId id="260" r:id="rId11"/>
    <p:sldId id="295" r:id="rId12"/>
    <p:sldId id="296" r:id="rId13"/>
    <p:sldId id="297" r:id="rId14"/>
    <p:sldId id="261" r:id="rId15"/>
    <p:sldId id="298" r:id="rId16"/>
    <p:sldId id="299" r:id="rId17"/>
    <p:sldId id="300" r:id="rId18"/>
    <p:sldId id="263" r:id="rId19"/>
    <p:sldId id="301" r:id="rId20"/>
    <p:sldId id="302" r:id="rId21"/>
    <p:sldId id="303" r:id="rId22"/>
    <p:sldId id="304" r:id="rId23"/>
    <p:sldId id="305" r:id="rId24"/>
    <p:sldId id="306" r:id="rId25"/>
    <p:sldId id="307" r:id="rId26"/>
    <p:sldId id="264" r:id="rId27"/>
    <p:sldId id="265" r:id="rId28"/>
    <p:sldId id="266"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4" r:id="rId43"/>
    <p:sldId id="308" r:id="rId44"/>
    <p:sldId id="285" r:id="rId45"/>
    <p:sldId id="288"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Kamarapu" userId="779f7d7faf10764c" providerId="LiveId" clId="{DD5A8314-214F-4D96-A8D7-424CEE0530C1}"/>
    <pc:docChg chg="undo redo custSel addSld delSld modSld sldOrd">
      <pc:chgData name="Charan Kamarapu" userId="779f7d7faf10764c" providerId="LiveId" clId="{DD5A8314-214F-4D96-A8D7-424CEE0530C1}" dt="2021-05-04T16:47:14.932" v="3987" actId="20577"/>
      <pc:docMkLst>
        <pc:docMk/>
      </pc:docMkLst>
      <pc:sldChg chg="modSp mod ord">
        <pc:chgData name="Charan Kamarapu" userId="779f7d7faf10764c" providerId="LiveId" clId="{DD5A8314-214F-4D96-A8D7-424CEE0530C1}" dt="2021-05-04T16:47:14.932" v="3987" actId="20577"/>
        <pc:sldMkLst>
          <pc:docMk/>
          <pc:sldMk cId="0" sldId="256"/>
        </pc:sldMkLst>
        <pc:spChg chg="mod">
          <ac:chgData name="Charan Kamarapu" userId="779f7d7faf10764c" providerId="LiveId" clId="{DD5A8314-214F-4D96-A8D7-424CEE0530C1}" dt="2021-05-04T16:47:14.932" v="3987" actId="20577"/>
          <ac:spMkLst>
            <pc:docMk/>
            <pc:sldMk cId="0" sldId="256"/>
            <ac:spMk id="2" creationId="{00000000-0000-0000-0000-000000000000}"/>
          </ac:spMkLst>
        </pc:spChg>
        <pc:spChg chg="mod">
          <ac:chgData name="Charan Kamarapu" userId="779f7d7faf10764c" providerId="LiveId" clId="{DD5A8314-214F-4D96-A8D7-424CEE0530C1}" dt="2021-05-04T16:46:40.139" v="3967" actId="20577"/>
          <ac:spMkLst>
            <pc:docMk/>
            <pc:sldMk cId="0" sldId="256"/>
            <ac:spMk id="3" creationId="{00000000-0000-0000-0000-000000000000}"/>
          </ac:spMkLst>
        </pc:spChg>
        <pc:spChg chg="mod">
          <ac:chgData name="Charan Kamarapu" userId="779f7d7faf10764c" providerId="LiveId" clId="{DD5A8314-214F-4D96-A8D7-424CEE0530C1}" dt="2021-04-02T09:21:35.156" v="199" actId="20577"/>
          <ac:spMkLst>
            <pc:docMk/>
            <pc:sldMk cId="0" sldId="256"/>
            <ac:spMk id="4" creationId="{00000000-0000-0000-0000-000000000000}"/>
          </ac:spMkLst>
        </pc:spChg>
      </pc:sldChg>
      <pc:sldChg chg="addSp delSp modSp mod">
        <pc:chgData name="Charan Kamarapu" userId="779f7d7faf10764c" providerId="LiveId" clId="{DD5A8314-214F-4D96-A8D7-424CEE0530C1}" dt="2021-04-02T09:51:33.546" v="413" actId="1076"/>
        <pc:sldMkLst>
          <pc:docMk/>
          <pc:sldMk cId="0" sldId="257"/>
        </pc:sldMkLst>
        <pc:spChg chg="del mod">
          <ac:chgData name="Charan Kamarapu" userId="779f7d7faf10764c" providerId="LiveId" clId="{DD5A8314-214F-4D96-A8D7-424CEE0530C1}" dt="2021-04-02T09:46:26.158" v="383" actId="21"/>
          <ac:spMkLst>
            <pc:docMk/>
            <pc:sldMk cId="0" sldId="257"/>
            <ac:spMk id="11" creationId="{00000000-0000-0000-0000-000000000000}"/>
          </ac:spMkLst>
        </pc:spChg>
        <pc:grpChg chg="del">
          <ac:chgData name="Charan Kamarapu" userId="779f7d7faf10764c" providerId="LiveId" clId="{DD5A8314-214F-4D96-A8D7-424CEE0530C1}" dt="2021-04-02T09:46:14.367" v="351" actId="478"/>
          <ac:grpSpMkLst>
            <pc:docMk/>
            <pc:sldMk cId="0" sldId="257"/>
            <ac:grpSpMk id="8" creationId="{00000000-0000-0000-0000-000000000000}"/>
          </ac:grpSpMkLst>
        </pc:grpChg>
        <pc:picChg chg="add del mod">
          <ac:chgData name="Charan Kamarapu" userId="779f7d7faf10764c" providerId="LiveId" clId="{DD5A8314-214F-4D96-A8D7-424CEE0530C1}" dt="2021-04-02T09:50:04.962" v="391" actId="21"/>
          <ac:picMkLst>
            <pc:docMk/>
            <pc:sldMk cId="0" sldId="257"/>
            <ac:picMk id="13" creationId="{280F6F09-6FB1-40BC-B806-DB4EB77BBE4E}"/>
          </ac:picMkLst>
        </pc:picChg>
        <pc:picChg chg="add del mod">
          <ac:chgData name="Charan Kamarapu" userId="779f7d7faf10764c" providerId="LiveId" clId="{DD5A8314-214F-4D96-A8D7-424CEE0530C1}" dt="2021-04-02T09:50:04.962" v="391" actId="21"/>
          <ac:picMkLst>
            <pc:docMk/>
            <pc:sldMk cId="0" sldId="257"/>
            <ac:picMk id="15" creationId="{5198D389-9C21-478A-BC96-7FB57880C2D9}"/>
          </ac:picMkLst>
        </pc:picChg>
        <pc:picChg chg="add del mod">
          <ac:chgData name="Charan Kamarapu" userId="779f7d7faf10764c" providerId="LiveId" clId="{DD5A8314-214F-4D96-A8D7-424CEE0530C1}" dt="2021-04-02T09:50:04.962" v="391" actId="21"/>
          <ac:picMkLst>
            <pc:docMk/>
            <pc:sldMk cId="0" sldId="257"/>
            <ac:picMk id="17" creationId="{5D91194B-B47B-4928-8E73-5BC0196661D5}"/>
          </ac:picMkLst>
        </pc:picChg>
        <pc:picChg chg="add mod">
          <ac:chgData name="Charan Kamarapu" userId="779f7d7faf10764c" providerId="LiveId" clId="{DD5A8314-214F-4D96-A8D7-424CEE0530C1}" dt="2021-04-02T09:51:33.546" v="413" actId="1076"/>
          <ac:picMkLst>
            <pc:docMk/>
            <pc:sldMk cId="0" sldId="257"/>
            <ac:picMk id="19" creationId="{BF3CC200-2D24-435C-9C0B-2A976F0A17C5}"/>
          </ac:picMkLst>
        </pc:picChg>
        <pc:picChg chg="add mod">
          <ac:chgData name="Charan Kamarapu" userId="779f7d7faf10764c" providerId="LiveId" clId="{DD5A8314-214F-4D96-A8D7-424CEE0530C1}" dt="2021-04-02T09:51:24.134" v="410" actId="1076"/>
          <ac:picMkLst>
            <pc:docMk/>
            <pc:sldMk cId="0" sldId="257"/>
            <ac:picMk id="21" creationId="{BCF45AA7-BB74-4603-BC8D-CFB9D5CC603F}"/>
          </ac:picMkLst>
        </pc:picChg>
        <pc:picChg chg="add mod">
          <ac:chgData name="Charan Kamarapu" userId="779f7d7faf10764c" providerId="LiveId" clId="{DD5A8314-214F-4D96-A8D7-424CEE0530C1}" dt="2021-04-02T09:51:30.207" v="412" actId="14100"/>
          <ac:picMkLst>
            <pc:docMk/>
            <pc:sldMk cId="0" sldId="257"/>
            <ac:picMk id="23" creationId="{7088B2C0-466A-41F5-BC9B-0777092E4127}"/>
          </ac:picMkLst>
        </pc:picChg>
      </pc:sldChg>
      <pc:sldChg chg="modSp mod">
        <pc:chgData name="Charan Kamarapu" userId="779f7d7faf10764c" providerId="LiveId" clId="{DD5A8314-214F-4D96-A8D7-424CEE0530C1}" dt="2021-04-02T10:01:51.118" v="649" actId="5793"/>
        <pc:sldMkLst>
          <pc:docMk/>
          <pc:sldMk cId="0" sldId="258"/>
        </pc:sldMkLst>
        <pc:spChg chg="mod">
          <ac:chgData name="Charan Kamarapu" userId="779f7d7faf10764c" providerId="LiveId" clId="{DD5A8314-214F-4D96-A8D7-424CEE0530C1}" dt="2021-04-02T09:55:33.261" v="519" actId="20577"/>
          <ac:spMkLst>
            <pc:docMk/>
            <pc:sldMk cId="0" sldId="258"/>
            <ac:spMk id="2" creationId="{00000000-0000-0000-0000-000000000000}"/>
          </ac:spMkLst>
        </pc:spChg>
        <pc:spChg chg="mod">
          <ac:chgData name="Charan Kamarapu" userId="779f7d7faf10764c" providerId="LiveId" clId="{DD5A8314-214F-4D96-A8D7-424CEE0530C1}" dt="2021-04-02T10:01:51.118" v="649" actId="5793"/>
          <ac:spMkLst>
            <pc:docMk/>
            <pc:sldMk cId="0" sldId="258"/>
            <ac:spMk id="3" creationId="{00000000-0000-0000-0000-000000000000}"/>
          </ac:spMkLst>
        </pc:spChg>
      </pc:sldChg>
      <pc:sldChg chg="modSp mod">
        <pc:chgData name="Charan Kamarapu" userId="779f7d7faf10764c" providerId="LiveId" clId="{DD5A8314-214F-4D96-A8D7-424CEE0530C1}" dt="2021-04-02T10:52:49.784" v="1057" actId="20577"/>
        <pc:sldMkLst>
          <pc:docMk/>
          <pc:sldMk cId="0" sldId="259"/>
        </pc:sldMkLst>
        <pc:spChg chg="mod">
          <ac:chgData name="Charan Kamarapu" userId="779f7d7faf10764c" providerId="LiveId" clId="{DD5A8314-214F-4D96-A8D7-424CEE0530C1}" dt="2021-04-02T10:52:49.784" v="1057" actId="20577"/>
          <ac:spMkLst>
            <pc:docMk/>
            <pc:sldMk cId="0" sldId="259"/>
            <ac:spMk id="3" creationId="{00000000-0000-0000-0000-000000000000}"/>
          </ac:spMkLst>
        </pc:spChg>
      </pc:sldChg>
      <pc:sldChg chg="delSp modSp mod">
        <pc:chgData name="Charan Kamarapu" userId="779f7d7faf10764c" providerId="LiveId" clId="{DD5A8314-214F-4D96-A8D7-424CEE0530C1}" dt="2021-04-02T10:37:27.864" v="860" actId="478"/>
        <pc:sldMkLst>
          <pc:docMk/>
          <pc:sldMk cId="0" sldId="260"/>
        </pc:sldMkLst>
        <pc:spChg chg="del mod">
          <ac:chgData name="Charan Kamarapu" userId="779f7d7faf10764c" providerId="LiveId" clId="{DD5A8314-214F-4D96-A8D7-424CEE0530C1}" dt="2021-04-02T10:37:27.864" v="860" actId="478"/>
          <ac:spMkLst>
            <pc:docMk/>
            <pc:sldMk cId="0" sldId="260"/>
            <ac:spMk id="2" creationId="{00000000-0000-0000-0000-000000000000}"/>
          </ac:spMkLst>
        </pc:spChg>
        <pc:spChg chg="mod">
          <ac:chgData name="Charan Kamarapu" userId="779f7d7faf10764c" providerId="LiveId" clId="{DD5A8314-214F-4D96-A8D7-424CEE0530C1}" dt="2021-04-02T10:37:13.436" v="858" actId="20577"/>
          <ac:spMkLst>
            <pc:docMk/>
            <pc:sldMk cId="0" sldId="260"/>
            <ac:spMk id="4" creationId="{00000000-0000-0000-0000-000000000000}"/>
          </ac:spMkLst>
        </pc:spChg>
      </pc:sldChg>
      <pc:sldChg chg="delSp modSp mod">
        <pc:chgData name="Charan Kamarapu" userId="779f7d7faf10764c" providerId="LiveId" clId="{DD5A8314-214F-4D96-A8D7-424CEE0530C1}" dt="2021-04-02T10:48:53.962" v="1022" actId="1076"/>
        <pc:sldMkLst>
          <pc:docMk/>
          <pc:sldMk cId="0" sldId="261"/>
        </pc:sldMkLst>
        <pc:spChg chg="mod">
          <ac:chgData name="Charan Kamarapu" userId="779f7d7faf10764c" providerId="LiveId" clId="{DD5A8314-214F-4D96-A8D7-424CEE0530C1}" dt="2021-04-02T10:48:53.962" v="1022" actId="1076"/>
          <ac:spMkLst>
            <pc:docMk/>
            <pc:sldMk cId="0" sldId="261"/>
            <ac:spMk id="3" creationId="{00000000-0000-0000-0000-000000000000}"/>
          </ac:spMkLst>
        </pc:spChg>
        <pc:spChg chg="del">
          <ac:chgData name="Charan Kamarapu" userId="779f7d7faf10764c" providerId="LiveId" clId="{DD5A8314-214F-4D96-A8D7-424CEE0530C1}" dt="2021-04-02T10:47:40.971" v="971" actId="478"/>
          <ac:spMkLst>
            <pc:docMk/>
            <pc:sldMk cId="0" sldId="261"/>
            <ac:spMk id="4" creationId="{00000000-0000-0000-0000-000000000000}"/>
          </ac:spMkLst>
        </pc:spChg>
        <pc:spChg chg="del">
          <ac:chgData name="Charan Kamarapu" userId="779f7d7faf10764c" providerId="LiveId" clId="{DD5A8314-214F-4D96-A8D7-424CEE0530C1}" dt="2021-04-02T10:48:48.585" v="1021" actId="478"/>
          <ac:spMkLst>
            <pc:docMk/>
            <pc:sldMk cId="0" sldId="261"/>
            <ac:spMk id="5" creationId="{00000000-0000-0000-0000-000000000000}"/>
          </ac:spMkLst>
        </pc:spChg>
        <pc:spChg chg="del">
          <ac:chgData name="Charan Kamarapu" userId="779f7d7faf10764c" providerId="LiveId" clId="{DD5A8314-214F-4D96-A8D7-424CEE0530C1}" dt="2021-04-02T10:47:42.856" v="972" actId="478"/>
          <ac:spMkLst>
            <pc:docMk/>
            <pc:sldMk cId="0" sldId="261"/>
            <ac:spMk id="6" creationId="{00000000-0000-0000-0000-000000000000}"/>
          </ac:spMkLst>
        </pc:spChg>
        <pc:spChg chg="del mod">
          <ac:chgData name="Charan Kamarapu" userId="779f7d7faf10764c" providerId="LiveId" clId="{DD5A8314-214F-4D96-A8D7-424CEE0530C1}" dt="2021-04-02T10:48:44.038" v="1020" actId="478"/>
          <ac:spMkLst>
            <pc:docMk/>
            <pc:sldMk cId="0" sldId="261"/>
            <ac:spMk id="7" creationId="{00000000-0000-0000-0000-000000000000}"/>
          </ac:spMkLst>
        </pc:spChg>
        <pc:spChg chg="del">
          <ac:chgData name="Charan Kamarapu" userId="779f7d7faf10764c" providerId="LiveId" clId="{DD5A8314-214F-4D96-A8D7-424CEE0530C1}" dt="2021-04-02T10:48:37.823" v="1017" actId="478"/>
          <ac:spMkLst>
            <pc:docMk/>
            <pc:sldMk cId="0" sldId="261"/>
            <ac:spMk id="11" creationId="{00000000-0000-0000-0000-000000000000}"/>
          </ac:spMkLst>
        </pc:spChg>
        <pc:grpChg chg="del">
          <ac:chgData name="Charan Kamarapu" userId="779f7d7faf10764c" providerId="LiveId" clId="{DD5A8314-214F-4D96-A8D7-424CEE0530C1}" dt="2021-04-02T10:47:44.330" v="973" actId="478"/>
          <ac:grpSpMkLst>
            <pc:docMk/>
            <pc:sldMk cId="0" sldId="261"/>
            <ac:grpSpMk id="8" creationId="{00000000-0000-0000-0000-000000000000}"/>
          </ac:grpSpMkLst>
        </pc:grpChg>
      </pc:sldChg>
      <pc:sldChg chg="del">
        <pc:chgData name="Charan Kamarapu" userId="779f7d7faf10764c" providerId="LiveId" clId="{DD5A8314-214F-4D96-A8D7-424CEE0530C1}" dt="2021-04-02T10:51:57.829" v="1044" actId="2696"/>
        <pc:sldMkLst>
          <pc:docMk/>
          <pc:sldMk cId="0" sldId="262"/>
        </pc:sldMkLst>
      </pc:sldChg>
      <pc:sldChg chg="addSp delSp modSp mod">
        <pc:chgData name="Charan Kamarapu" userId="779f7d7faf10764c" providerId="LiveId" clId="{DD5A8314-214F-4D96-A8D7-424CEE0530C1}" dt="2021-04-02T11:12:10.066" v="1346" actId="20577"/>
        <pc:sldMkLst>
          <pc:docMk/>
          <pc:sldMk cId="0" sldId="263"/>
        </pc:sldMkLst>
        <pc:spChg chg="del mod">
          <ac:chgData name="Charan Kamarapu" userId="779f7d7faf10764c" providerId="LiveId" clId="{DD5A8314-214F-4D96-A8D7-424CEE0530C1}" dt="2021-04-02T11:05:01.783" v="1235"/>
          <ac:spMkLst>
            <pc:docMk/>
            <pc:sldMk cId="0" sldId="263"/>
            <ac:spMk id="3" creationId="{00000000-0000-0000-0000-000000000000}"/>
          </ac:spMkLst>
        </pc:spChg>
        <pc:spChg chg="del mod">
          <ac:chgData name="Charan Kamarapu" userId="779f7d7faf10764c" providerId="LiveId" clId="{DD5A8314-214F-4D96-A8D7-424CEE0530C1}" dt="2021-04-02T11:07:57.503" v="1338" actId="478"/>
          <ac:spMkLst>
            <pc:docMk/>
            <pc:sldMk cId="0" sldId="263"/>
            <ac:spMk id="4" creationId="{00000000-0000-0000-0000-000000000000}"/>
          </ac:spMkLst>
        </pc:spChg>
        <pc:spChg chg="del mod">
          <ac:chgData name="Charan Kamarapu" userId="779f7d7faf10764c" providerId="LiveId" clId="{DD5A8314-214F-4D96-A8D7-424CEE0530C1}" dt="2021-04-02T11:08:19.976" v="1343" actId="478"/>
          <ac:spMkLst>
            <pc:docMk/>
            <pc:sldMk cId="0" sldId="263"/>
            <ac:spMk id="5" creationId="{00000000-0000-0000-0000-000000000000}"/>
          </ac:spMkLst>
        </pc:spChg>
        <pc:spChg chg="del">
          <ac:chgData name="Charan Kamarapu" userId="779f7d7faf10764c" providerId="LiveId" clId="{DD5A8314-214F-4D96-A8D7-424CEE0530C1}" dt="2021-04-02T11:07:52.261" v="1335" actId="478"/>
          <ac:spMkLst>
            <pc:docMk/>
            <pc:sldMk cId="0" sldId="263"/>
            <ac:spMk id="6" creationId="{00000000-0000-0000-0000-000000000000}"/>
          </ac:spMkLst>
        </pc:spChg>
        <pc:spChg chg="add mod">
          <ac:chgData name="Charan Kamarapu" userId="779f7d7faf10764c" providerId="LiveId" clId="{DD5A8314-214F-4D96-A8D7-424CEE0530C1}" dt="2021-04-02T11:12:10.066" v="1346" actId="20577"/>
          <ac:spMkLst>
            <pc:docMk/>
            <pc:sldMk cId="0" sldId="263"/>
            <ac:spMk id="8" creationId="{5C70B886-4332-4B03-904D-49FAADD78FC2}"/>
          </ac:spMkLst>
        </pc:spChg>
      </pc:sldChg>
      <pc:sldChg chg="delSp modSp mod">
        <pc:chgData name="Charan Kamarapu" userId="779f7d7faf10764c" providerId="LiveId" clId="{DD5A8314-214F-4D96-A8D7-424CEE0530C1}" dt="2021-04-02T16:45:04.989" v="2818" actId="20577"/>
        <pc:sldMkLst>
          <pc:docMk/>
          <pc:sldMk cId="0" sldId="264"/>
        </pc:sldMkLst>
        <pc:spChg chg="mod">
          <ac:chgData name="Charan Kamarapu" userId="779f7d7faf10764c" providerId="LiveId" clId="{DD5A8314-214F-4D96-A8D7-424CEE0530C1}" dt="2021-04-02T16:45:04.989" v="2818" actId="20577"/>
          <ac:spMkLst>
            <pc:docMk/>
            <pc:sldMk cId="0" sldId="264"/>
            <ac:spMk id="3" creationId="{00000000-0000-0000-0000-000000000000}"/>
          </ac:spMkLst>
        </pc:spChg>
        <pc:spChg chg="del">
          <ac:chgData name="Charan Kamarapu" userId="779f7d7faf10764c" providerId="LiveId" clId="{DD5A8314-214F-4D96-A8D7-424CEE0530C1}" dt="2021-04-02T16:27:15.808" v="2452" actId="478"/>
          <ac:spMkLst>
            <pc:docMk/>
            <pc:sldMk cId="0" sldId="264"/>
            <ac:spMk id="4" creationId="{00000000-0000-0000-0000-000000000000}"/>
          </ac:spMkLst>
        </pc:spChg>
        <pc:spChg chg="del">
          <ac:chgData name="Charan Kamarapu" userId="779f7d7faf10764c" providerId="LiveId" clId="{DD5A8314-214F-4D96-A8D7-424CEE0530C1}" dt="2021-04-02T16:27:18.953" v="2453" actId="478"/>
          <ac:spMkLst>
            <pc:docMk/>
            <pc:sldMk cId="0" sldId="264"/>
            <ac:spMk id="5" creationId="{00000000-0000-0000-0000-000000000000}"/>
          </ac:spMkLst>
        </pc:spChg>
        <pc:spChg chg="del">
          <ac:chgData name="Charan Kamarapu" userId="779f7d7faf10764c" providerId="LiveId" clId="{DD5A8314-214F-4D96-A8D7-424CEE0530C1}" dt="2021-04-02T16:27:21.873" v="2454" actId="478"/>
          <ac:spMkLst>
            <pc:docMk/>
            <pc:sldMk cId="0" sldId="264"/>
            <ac:spMk id="6" creationId="{00000000-0000-0000-0000-000000000000}"/>
          </ac:spMkLst>
        </pc:spChg>
      </pc:sldChg>
      <pc:sldChg chg="addSp delSp modSp mod">
        <pc:chgData name="Charan Kamarapu" userId="779f7d7faf10764c" providerId="LiveId" clId="{DD5A8314-214F-4D96-A8D7-424CEE0530C1}" dt="2021-04-02T16:41:06.666" v="2719" actId="207"/>
        <pc:sldMkLst>
          <pc:docMk/>
          <pc:sldMk cId="0" sldId="265"/>
        </pc:sldMkLst>
        <pc:spChg chg="del mod">
          <ac:chgData name="Charan Kamarapu" userId="779f7d7faf10764c" providerId="LiveId" clId="{DD5A8314-214F-4D96-A8D7-424CEE0530C1}" dt="2021-04-02T16:30:50.112" v="2671" actId="478"/>
          <ac:spMkLst>
            <pc:docMk/>
            <pc:sldMk cId="0" sldId="265"/>
            <ac:spMk id="2" creationId="{00000000-0000-0000-0000-000000000000}"/>
          </ac:spMkLst>
        </pc:spChg>
        <pc:spChg chg="del">
          <ac:chgData name="Charan Kamarapu" userId="779f7d7faf10764c" providerId="LiveId" clId="{DD5A8314-214F-4D96-A8D7-424CEE0530C1}" dt="2021-04-02T16:30:05.607" v="2659" actId="21"/>
          <ac:spMkLst>
            <pc:docMk/>
            <pc:sldMk cId="0" sldId="265"/>
            <ac:spMk id="3" creationId="{00000000-0000-0000-0000-000000000000}"/>
          </ac:spMkLst>
        </pc:spChg>
        <pc:spChg chg="del">
          <ac:chgData name="Charan Kamarapu" userId="779f7d7faf10764c" providerId="LiveId" clId="{DD5A8314-214F-4D96-A8D7-424CEE0530C1}" dt="2021-04-02T16:30:09.430" v="2661" actId="478"/>
          <ac:spMkLst>
            <pc:docMk/>
            <pc:sldMk cId="0" sldId="265"/>
            <ac:spMk id="4" creationId="{00000000-0000-0000-0000-000000000000}"/>
          </ac:spMkLst>
        </pc:spChg>
        <pc:spChg chg="del">
          <ac:chgData name="Charan Kamarapu" userId="779f7d7faf10764c" providerId="LiveId" clId="{DD5A8314-214F-4D96-A8D7-424CEE0530C1}" dt="2021-04-02T16:30:27.419" v="2662" actId="478"/>
          <ac:spMkLst>
            <pc:docMk/>
            <pc:sldMk cId="0" sldId="265"/>
            <ac:spMk id="5" creationId="{00000000-0000-0000-0000-000000000000}"/>
          </ac:spMkLst>
        </pc:spChg>
        <pc:spChg chg="del">
          <ac:chgData name="Charan Kamarapu" userId="779f7d7faf10764c" providerId="LiveId" clId="{DD5A8314-214F-4D96-A8D7-424CEE0530C1}" dt="2021-04-02T16:30:08.167" v="2660" actId="478"/>
          <ac:spMkLst>
            <pc:docMk/>
            <pc:sldMk cId="0" sldId="265"/>
            <ac:spMk id="6" creationId="{00000000-0000-0000-0000-000000000000}"/>
          </ac:spMkLst>
        </pc:spChg>
        <pc:spChg chg="del">
          <ac:chgData name="Charan Kamarapu" userId="779f7d7faf10764c" providerId="LiveId" clId="{DD5A8314-214F-4D96-A8D7-424CEE0530C1}" dt="2021-04-02T16:30:29.335" v="2663" actId="478"/>
          <ac:spMkLst>
            <pc:docMk/>
            <pc:sldMk cId="0" sldId="265"/>
            <ac:spMk id="7" creationId="{00000000-0000-0000-0000-000000000000}"/>
          </ac:spMkLst>
        </pc:spChg>
        <pc:spChg chg="del">
          <ac:chgData name="Charan Kamarapu" userId="779f7d7faf10764c" providerId="LiveId" clId="{DD5A8314-214F-4D96-A8D7-424CEE0530C1}" dt="2021-04-02T16:30:30.703" v="2664" actId="478"/>
          <ac:spMkLst>
            <pc:docMk/>
            <pc:sldMk cId="0" sldId="265"/>
            <ac:spMk id="8" creationId="{00000000-0000-0000-0000-000000000000}"/>
          </ac:spMkLst>
        </pc:spChg>
        <pc:spChg chg="del">
          <ac:chgData name="Charan Kamarapu" userId="779f7d7faf10764c" providerId="LiveId" clId="{DD5A8314-214F-4D96-A8D7-424CEE0530C1}" dt="2021-04-02T16:30:39.051" v="2669" actId="478"/>
          <ac:spMkLst>
            <pc:docMk/>
            <pc:sldMk cId="0" sldId="265"/>
            <ac:spMk id="9" creationId="{00000000-0000-0000-0000-000000000000}"/>
          </ac:spMkLst>
        </pc:spChg>
        <pc:spChg chg="del mod">
          <ac:chgData name="Charan Kamarapu" userId="779f7d7faf10764c" providerId="LiveId" clId="{DD5A8314-214F-4D96-A8D7-424CEE0530C1}" dt="2021-04-02T16:30:37.073" v="2668" actId="478"/>
          <ac:spMkLst>
            <pc:docMk/>
            <pc:sldMk cId="0" sldId="265"/>
            <ac:spMk id="10" creationId="{00000000-0000-0000-0000-000000000000}"/>
          </ac:spMkLst>
        </pc:spChg>
        <pc:spChg chg="del">
          <ac:chgData name="Charan Kamarapu" userId="779f7d7faf10764c" providerId="LiveId" clId="{DD5A8314-214F-4D96-A8D7-424CEE0530C1}" dt="2021-04-02T16:30:35.371" v="2666" actId="478"/>
          <ac:spMkLst>
            <pc:docMk/>
            <pc:sldMk cId="0" sldId="265"/>
            <ac:spMk id="11" creationId="{00000000-0000-0000-0000-000000000000}"/>
          </ac:spMkLst>
        </pc:spChg>
        <pc:spChg chg="del">
          <ac:chgData name="Charan Kamarapu" userId="779f7d7faf10764c" providerId="LiveId" clId="{DD5A8314-214F-4D96-A8D7-424CEE0530C1}" dt="2021-04-02T16:30:33.028" v="2665" actId="478"/>
          <ac:spMkLst>
            <pc:docMk/>
            <pc:sldMk cId="0" sldId="265"/>
            <ac:spMk id="12" creationId="{00000000-0000-0000-0000-000000000000}"/>
          </ac:spMkLst>
        </pc:spChg>
        <pc:spChg chg="add del mod">
          <ac:chgData name="Charan Kamarapu" userId="779f7d7faf10764c" providerId="LiveId" clId="{DD5A8314-214F-4D96-A8D7-424CEE0530C1}" dt="2021-04-02T16:30:56.705" v="2672" actId="21"/>
          <ac:spMkLst>
            <pc:docMk/>
            <pc:sldMk cId="0" sldId="265"/>
            <ac:spMk id="14" creationId="{9B2F4049-2E1A-47A5-9F31-5B0BBFB4FB42}"/>
          </ac:spMkLst>
        </pc:spChg>
        <pc:spChg chg="add mod">
          <ac:chgData name="Charan Kamarapu" userId="779f7d7faf10764c" providerId="LiveId" clId="{DD5A8314-214F-4D96-A8D7-424CEE0530C1}" dt="2021-04-02T16:40:53.032" v="2717" actId="207"/>
          <ac:spMkLst>
            <pc:docMk/>
            <pc:sldMk cId="0" sldId="265"/>
            <ac:spMk id="23" creationId="{1417FEF9-FB5F-47DD-9758-115493837F2E}"/>
          </ac:spMkLst>
        </pc:spChg>
        <pc:spChg chg="add mod">
          <ac:chgData name="Charan Kamarapu" userId="779f7d7faf10764c" providerId="LiveId" clId="{DD5A8314-214F-4D96-A8D7-424CEE0530C1}" dt="2021-04-02T16:41:06.666" v="2719" actId="207"/>
          <ac:spMkLst>
            <pc:docMk/>
            <pc:sldMk cId="0" sldId="265"/>
            <ac:spMk id="24" creationId="{BF952F5E-6BDC-4C9C-819A-79413AB96022}"/>
          </ac:spMkLst>
        </pc:spChg>
        <pc:picChg chg="add del mod modCrop">
          <ac:chgData name="Charan Kamarapu" userId="779f7d7faf10764c" providerId="LiveId" clId="{DD5A8314-214F-4D96-A8D7-424CEE0530C1}" dt="2021-04-02T16:38:57.404" v="2704" actId="21"/>
          <ac:picMkLst>
            <pc:docMk/>
            <pc:sldMk cId="0" sldId="265"/>
            <ac:picMk id="16" creationId="{5BFF325B-84B2-4F8B-86DA-056FCAB1D0E9}"/>
          </ac:picMkLst>
        </pc:picChg>
        <pc:picChg chg="add del mod">
          <ac:chgData name="Charan Kamarapu" userId="779f7d7faf10764c" providerId="LiveId" clId="{DD5A8314-214F-4D96-A8D7-424CEE0530C1}" dt="2021-04-02T16:36:33.360" v="2697" actId="21"/>
          <ac:picMkLst>
            <pc:docMk/>
            <pc:sldMk cId="0" sldId="265"/>
            <ac:picMk id="18" creationId="{C8C685F1-4D07-47EE-9B6D-C0B76A1681C0}"/>
          </ac:picMkLst>
        </pc:picChg>
        <pc:picChg chg="add mod">
          <ac:chgData name="Charan Kamarapu" userId="779f7d7faf10764c" providerId="LiveId" clId="{DD5A8314-214F-4D96-A8D7-424CEE0530C1}" dt="2021-04-02T16:38:54.637" v="2703" actId="14100"/>
          <ac:picMkLst>
            <pc:docMk/>
            <pc:sldMk cId="0" sldId="265"/>
            <ac:picMk id="20" creationId="{5DAA360A-D8F0-4386-86D9-8659488FE8CA}"/>
          </ac:picMkLst>
        </pc:picChg>
        <pc:picChg chg="add mod">
          <ac:chgData name="Charan Kamarapu" userId="779f7d7faf10764c" providerId="LiveId" clId="{DD5A8314-214F-4D96-A8D7-424CEE0530C1}" dt="2021-04-02T16:40:08.235" v="2715" actId="1076"/>
          <ac:picMkLst>
            <pc:docMk/>
            <pc:sldMk cId="0" sldId="265"/>
            <ac:picMk id="22" creationId="{C463B169-ADE7-4FA7-A282-B417AE4D94C7}"/>
          </ac:picMkLst>
        </pc:picChg>
      </pc:sldChg>
      <pc:sldChg chg="addSp delSp modSp mod">
        <pc:chgData name="Charan Kamarapu" userId="779f7d7faf10764c" providerId="LiveId" clId="{DD5A8314-214F-4D96-A8D7-424CEE0530C1}" dt="2021-04-02T16:48:46.780" v="2831" actId="1076"/>
        <pc:sldMkLst>
          <pc:docMk/>
          <pc:sldMk cId="0" sldId="266"/>
        </pc:sldMkLst>
        <pc:spChg chg="mod">
          <ac:chgData name="Charan Kamarapu" userId="779f7d7faf10764c" providerId="LiveId" clId="{DD5A8314-214F-4D96-A8D7-424CEE0530C1}" dt="2021-04-02T16:41:37.679" v="2722" actId="5793"/>
          <ac:spMkLst>
            <pc:docMk/>
            <pc:sldMk cId="0" sldId="266"/>
            <ac:spMk id="2" creationId="{00000000-0000-0000-0000-000000000000}"/>
          </ac:spMkLst>
        </pc:spChg>
        <pc:spChg chg="del mod">
          <ac:chgData name="Charan Kamarapu" userId="779f7d7faf10764c" providerId="LiveId" clId="{DD5A8314-214F-4D96-A8D7-424CEE0530C1}" dt="2021-04-02T16:43:09.177" v="2733"/>
          <ac:spMkLst>
            <pc:docMk/>
            <pc:sldMk cId="0" sldId="266"/>
            <ac:spMk id="3" creationId="{00000000-0000-0000-0000-000000000000}"/>
          </ac:spMkLst>
        </pc:spChg>
        <pc:spChg chg="del">
          <ac:chgData name="Charan Kamarapu" userId="779f7d7faf10764c" providerId="LiveId" clId="{DD5A8314-214F-4D96-A8D7-424CEE0530C1}" dt="2021-04-02T16:41:42.838" v="2723" actId="478"/>
          <ac:spMkLst>
            <pc:docMk/>
            <pc:sldMk cId="0" sldId="266"/>
            <ac:spMk id="4" creationId="{00000000-0000-0000-0000-000000000000}"/>
          </ac:spMkLst>
        </pc:spChg>
        <pc:spChg chg="del">
          <ac:chgData name="Charan Kamarapu" userId="779f7d7faf10764c" providerId="LiveId" clId="{DD5A8314-214F-4D96-A8D7-424CEE0530C1}" dt="2021-04-02T16:48:38.798" v="2827" actId="21"/>
          <ac:spMkLst>
            <pc:docMk/>
            <pc:sldMk cId="0" sldId="266"/>
            <ac:spMk id="5" creationId="{00000000-0000-0000-0000-000000000000}"/>
          </ac:spMkLst>
        </pc:spChg>
        <pc:spChg chg="add mod">
          <ac:chgData name="Charan Kamarapu" userId="779f7d7faf10764c" providerId="LiveId" clId="{DD5A8314-214F-4D96-A8D7-424CEE0530C1}" dt="2021-04-02T16:45:12.577" v="2821" actId="20577"/>
          <ac:spMkLst>
            <pc:docMk/>
            <pc:sldMk cId="0" sldId="266"/>
            <ac:spMk id="7" creationId="{0FF1AA6C-D1DE-45CE-A29E-6CEF33F15AD1}"/>
          </ac:spMkLst>
        </pc:spChg>
        <pc:picChg chg="add mod">
          <ac:chgData name="Charan Kamarapu" userId="779f7d7faf10764c" providerId="LiveId" clId="{DD5A8314-214F-4D96-A8D7-424CEE0530C1}" dt="2021-04-02T16:48:46.780" v="2831" actId="1076"/>
          <ac:picMkLst>
            <pc:docMk/>
            <pc:sldMk cId="0" sldId="266"/>
            <ac:picMk id="9" creationId="{67560014-8319-47E3-BB08-B5966BBD30AC}"/>
          </ac:picMkLst>
        </pc:picChg>
      </pc:sldChg>
      <pc:sldChg chg="del">
        <pc:chgData name="Charan Kamarapu" userId="779f7d7faf10764c" providerId="LiveId" clId="{DD5A8314-214F-4D96-A8D7-424CEE0530C1}" dt="2021-04-02T16:49:04.758" v="2832" actId="2696"/>
        <pc:sldMkLst>
          <pc:docMk/>
          <pc:sldMk cId="0" sldId="267"/>
        </pc:sldMkLst>
      </pc:sldChg>
      <pc:sldChg chg="del">
        <pc:chgData name="Charan Kamarapu" userId="779f7d7faf10764c" providerId="LiveId" clId="{DD5A8314-214F-4D96-A8D7-424CEE0530C1}" dt="2021-04-02T16:49:19.559" v="2833" actId="2696"/>
        <pc:sldMkLst>
          <pc:docMk/>
          <pc:sldMk cId="0" sldId="268"/>
        </pc:sldMkLst>
      </pc:sldChg>
      <pc:sldChg chg="del">
        <pc:chgData name="Charan Kamarapu" userId="779f7d7faf10764c" providerId="LiveId" clId="{DD5A8314-214F-4D96-A8D7-424CEE0530C1}" dt="2021-05-04T16:12:58.201" v="3937" actId="2696"/>
        <pc:sldMkLst>
          <pc:docMk/>
          <pc:sldMk cId="0" sldId="282"/>
        </pc:sldMkLst>
      </pc:sldChg>
      <pc:sldChg chg="del">
        <pc:chgData name="Charan Kamarapu" userId="779f7d7faf10764c" providerId="LiveId" clId="{DD5A8314-214F-4D96-A8D7-424CEE0530C1}" dt="2021-05-04T16:13:03.195" v="3938" actId="2696"/>
        <pc:sldMkLst>
          <pc:docMk/>
          <pc:sldMk cId="0" sldId="283"/>
        </pc:sldMkLst>
      </pc:sldChg>
      <pc:sldChg chg="addSp delSp modSp mod">
        <pc:chgData name="Charan Kamarapu" userId="779f7d7faf10764c" providerId="LiveId" clId="{DD5A8314-214F-4D96-A8D7-424CEE0530C1}" dt="2021-04-02T17:03:12.216" v="3575" actId="20577"/>
        <pc:sldMkLst>
          <pc:docMk/>
          <pc:sldMk cId="0" sldId="284"/>
        </pc:sldMkLst>
        <pc:spChg chg="del mod">
          <ac:chgData name="Charan Kamarapu" userId="779f7d7faf10764c" providerId="LiveId" clId="{DD5A8314-214F-4D96-A8D7-424CEE0530C1}" dt="2021-04-02T16:55:37.504" v="2854" actId="21"/>
          <ac:spMkLst>
            <pc:docMk/>
            <pc:sldMk cId="0" sldId="284"/>
            <ac:spMk id="3" creationId="{00000000-0000-0000-0000-000000000000}"/>
          </ac:spMkLst>
        </pc:spChg>
        <pc:spChg chg="add del mod">
          <ac:chgData name="Charan Kamarapu" userId="779f7d7faf10764c" providerId="LiveId" clId="{DD5A8314-214F-4D96-A8D7-424CEE0530C1}" dt="2021-04-02T16:56:09.300" v="2861" actId="21"/>
          <ac:spMkLst>
            <pc:docMk/>
            <pc:sldMk cId="0" sldId="284"/>
            <ac:spMk id="4" creationId="{245ED9A0-B246-425E-9EFF-A451383EA659}"/>
          </ac:spMkLst>
        </pc:spChg>
        <pc:spChg chg="add mod">
          <ac:chgData name="Charan Kamarapu" userId="779f7d7faf10764c" providerId="LiveId" clId="{DD5A8314-214F-4D96-A8D7-424CEE0530C1}" dt="2021-04-02T17:03:12.216" v="3575" actId="20577"/>
          <ac:spMkLst>
            <pc:docMk/>
            <pc:sldMk cId="0" sldId="284"/>
            <ac:spMk id="6" creationId="{3B5D670E-6D45-4588-97E7-D2A1F025C6D2}"/>
          </ac:spMkLst>
        </pc:spChg>
      </pc:sldChg>
      <pc:sldChg chg="addSp delSp modSp mod">
        <pc:chgData name="Charan Kamarapu" userId="779f7d7faf10764c" providerId="LiveId" clId="{DD5A8314-214F-4D96-A8D7-424CEE0530C1}" dt="2021-04-02T17:07:47.634" v="3826" actId="14100"/>
        <pc:sldMkLst>
          <pc:docMk/>
          <pc:sldMk cId="0" sldId="285"/>
        </pc:sldMkLst>
        <pc:spChg chg="mod">
          <ac:chgData name="Charan Kamarapu" userId="779f7d7faf10764c" providerId="LiveId" clId="{DD5A8314-214F-4D96-A8D7-424CEE0530C1}" dt="2021-04-02T17:06:23.120" v="3808" actId="20577"/>
          <ac:spMkLst>
            <pc:docMk/>
            <pc:sldMk cId="0" sldId="285"/>
            <ac:spMk id="3" creationId="{00000000-0000-0000-0000-000000000000}"/>
          </ac:spMkLst>
        </pc:spChg>
        <pc:spChg chg="del">
          <ac:chgData name="Charan Kamarapu" userId="779f7d7faf10764c" providerId="LiveId" clId="{DD5A8314-214F-4D96-A8D7-424CEE0530C1}" dt="2021-04-02T17:06:26.131" v="3809" actId="478"/>
          <ac:spMkLst>
            <pc:docMk/>
            <pc:sldMk cId="0" sldId="285"/>
            <ac:spMk id="4" creationId="{00000000-0000-0000-0000-000000000000}"/>
          </ac:spMkLst>
        </pc:spChg>
        <pc:spChg chg="del">
          <ac:chgData name="Charan Kamarapu" userId="779f7d7faf10764c" providerId="LiveId" clId="{DD5A8314-214F-4D96-A8D7-424CEE0530C1}" dt="2021-04-02T17:06:35.690" v="3810" actId="21"/>
          <ac:spMkLst>
            <pc:docMk/>
            <pc:sldMk cId="0" sldId="285"/>
            <ac:spMk id="5" creationId="{00000000-0000-0000-0000-000000000000}"/>
          </ac:spMkLst>
        </pc:spChg>
        <pc:picChg chg="add mod modCrop">
          <ac:chgData name="Charan Kamarapu" userId="779f7d7faf10764c" providerId="LiveId" clId="{DD5A8314-214F-4D96-A8D7-424CEE0530C1}" dt="2021-04-02T17:07:32.245" v="3823" actId="1038"/>
          <ac:picMkLst>
            <pc:docMk/>
            <pc:sldMk cId="0" sldId="285"/>
            <ac:picMk id="7" creationId="{953C4042-47F7-4643-9EC7-0624ECD6BB20}"/>
          </ac:picMkLst>
        </pc:picChg>
        <pc:picChg chg="add mod">
          <ac:chgData name="Charan Kamarapu" userId="779f7d7faf10764c" providerId="LiveId" clId="{DD5A8314-214F-4D96-A8D7-424CEE0530C1}" dt="2021-04-02T17:07:47.634" v="3826" actId="14100"/>
          <ac:picMkLst>
            <pc:docMk/>
            <pc:sldMk cId="0" sldId="285"/>
            <ac:picMk id="8" creationId="{18BDC02F-FF53-4A0A-9223-3E35AF27BF30}"/>
          </ac:picMkLst>
        </pc:picChg>
      </pc:sldChg>
      <pc:sldChg chg="del">
        <pc:chgData name="Charan Kamarapu" userId="779f7d7faf10764c" providerId="LiveId" clId="{DD5A8314-214F-4D96-A8D7-424CEE0530C1}" dt="2021-04-02T17:05:36.516" v="3594" actId="2696"/>
        <pc:sldMkLst>
          <pc:docMk/>
          <pc:sldMk cId="0" sldId="286"/>
        </pc:sldMkLst>
      </pc:sldChg>
      <pc:sldChg chg="del">
        <pc:chgData name="Charan Kamarapu" userId="779f7d7faf10764c" providerId="LiveId" clId="{DD5A8314-214F-4D96-A8D7-424CEE0530C1}" dt="2021-04-02T17:05:28.291" v="3593" actId="2696"/>
        <pc:sldMkLst>
          <pc:docMk/>
          <pc:sldMk cId="0" sldId="287"/>
        </pc:sldMkLst>
      </pc:sldChg>
      <pc:sldChg chg="new del">
        <pc:chgData name="Charan Kamarapu" userId="779f7d7faf10764c" providerId="LiveId" clId="{DD5A8314-214F-4D96-A8D7-424CEE0530C1}" dt="2021-04-02T09:45:02.802" v="339" actId="2696"/>
        <pc:sldMkLst>
          <pc:docMk/>
          <pc:sldMk cId="297627792" sldId="289"/>
        </pc:sldMkLst>
      </pc:sldChg>
      <pc:sldChg chg="addSp modSp new mod">
        <pc:chgData name="Charan Kamarapu" userId="779f7d7faf10764c" providerId="LiveId" clId="{DD5A8314-214F-4D96-A8D7-424CEE0530C1}" dt="2021-04-02T09:46:01.667" v="350" actId="14100"/>
        <pc:sldMkLst>
          <pc:docMk/>
          <pc:sldMk cId="4087256387" sldId="290"/>
        </pc:sldMkLst>
        <pc:picChg chg="add mod">
          <ac:chgData name="Charan Kamarapu" userId="779f7d7faf10764c" providerId="LiveId" clId="{DD5A8314-214F-4D96-A8D7-424CEE0530C1}" dt="2021-04-02T09:46:01.667" v="350" actId="14100"/>
          <ac:picMkLst>
            <pc:docMk/>
            <pc:sldMk cId="4087256387" sldId="290"/>
            <ac:picMk id="3" creationId="{BB40FA66-5588-4791-B69C-F5AA95996C2D}"/>
          </ac:picMkLst>
        </pc:picChg>
      </pc:sldChg>
      <pc:sldChg chg="modSp new mod">
        <pc:chgData name="Charan Kamarapu" userId="779f7d7faf10764c" providerId="LiveId" clId="{DD5A8314-214F-4D96-A8D7-424CEE0530C1}" dt="2021-04-02T10:03:35.494" v="675" actId="21"/>
        <pc:sldMkLst>
          <pc:docMk/>
          <pc:sldMk cId="1365272597" sldId="291"/>
        </pc:sldMkLst>
        <pc:spChg chg="mod">
          <ac:chgData name="Charan Kamarapu" userId="779f7d7faf10764c" providerId="LiveId" clId="{DD5A8314-214F-4D96-A8D7-424CEE0530C1}" dt="2021-04-02T10:02:49.346" v="660" actId="20577"/>
          <ac:spMkLst>
            <pc:docMk/>
            <pc:sldMk cId="1365272597" sldId="291"/>
            <ac:spMk id="2" creationId="{A78511E1-E531-4C8E-9423-79601F3649E3}"/>
          </ac:spMkLst>
        </pc:spChg>
        <pc:spChg chg="mod">
          <ac:chgData name="Charan Kamarapu" userId="779f7d7faf10764c" providerId="LiveId" clId="{DD5A8314-214F-4D96-A8D7-424CEE0530C1}" dt="2021-04-02T10:03:35.494" v="675" actId="21"/>
          <ac:spMkLst>
            <pc:docMk/>
            <pc:sldMk cId="1365272597" sldId="291"/>
            <ac:spMk id="3" creationId="{6A36CC40-AB6E-4BA9-B14D-51500F0AB602}"/>
          </ac:spMkLst>
        </pc:spChg>
      </pc:sldChg>
      <pc:sldChg chg="delSp modSp new mod">
        <pc:chgData name="Charan Kamarapu" userId="779f7d7faf10764c" providerId="LiveId" clId="{DD5A8314-214F-4D96-A8D7-424CEE0530C1}" dt="2021-04-02T10:02:38.811" v="654" actId="255"/>
        <pc:sldMkLst>
          <pc:docMk/>
          <pc:sldMk cId="1777710755" sldId="292"/>
        </pc:sldMkLst>
        <pc:spChg chg="del">
          <ac:chgData name="Charan Kamarapu" userId="779f7d7faf10764c" providerId="LiveId" clId="{DD5A8314-214F-4D96-A8D7-424CEE0530C1}" dt="2021-04-02T10:02:08.966" v="651" actId="21"/>
          <ac:spMkLst>
            <pc:docMk/>
            <pc:sldMk cId="1777710755" sldId="292"/>
            <ac:spMk id="2" creationId="{341CD746-30CD-4AD3-9EA8-69E6E654B8AA}"/>
          </ac:spMkLst>
        </pc:spChg>
        <pc:spChg chg="mod">
          <ac:chgData name="Charan Kamarapu" userId="779f7d7faf10764c" providerId="LiveId" clId="{DD5A8314-214F-4D96-A8D7-424CEE0530C1}" dt="2021-04-02T10:02:38.811" v="654" actId="255"/>
          <ac:spMkLst>
            <pc:docMk/>
            <pc:sldMk cId="1777710755" sldId="292"/>
            <ac:spMk id="3" creationId="{72749EFB-DA12-4461-8756-DEFF94F8CCD5}"/>
          </ac:spMkLst>
        </pc:spChg>
      </pc:sldChg>
      <pc:sldChg chg="addSp delSp modSp new mod">
        <pc:chgData name="Charan Kamarapu" userId="779f7d7faf10764c" providerId="LiveId" clId="{DD5A8314-214F-4D96-A8D7-424CEE0530C1}" dt="2021-04-02T10:04:39.088" v="682"/>
        <pc:sldMkLst>
          <pc:docMk/>
          <pc:sldMk cId="3324656672" sldId="293"/>
        </pc:sldMkLst>
        <pc:spChg chg="del">
          <ac:chgData name="Charan Kamarapu" userId="779f7d7faf10764c" providerId="LiveId" clId="{DD5A8314-214F-4D96-A8D7-424CEE0530C1}" dt="2021-04-02T10:03:57.990" v="677" actId="21"/>
          <ac:spMkLst>
            <pc:docMk/>
            <pc:sldMk cId="3324656672" sldId="293"/>
            <ac:spMk id="2" creationId="{F78CEB0A-C0DB-40DD-AD0A-9E07B6B0DCA6}"/>
          </ac:spMkLst>
        </pc:spChg>
        <pc:spChg chg="del">
          <ac:chgData name="Charan Kamarapu" userId="779f7d7faf10764c" providerId="LiveId" clId="{DD5A8314-214F-4D96-A8D7-424CEE0530C1}" dt="2021-04-02T10:04:00.774" v="678"/>
          <ac:spMkLst>
            <pc:docMk/>
            <pc:sldMk cId="3324656672" sldId="293"/>
            <ac:spMk id="3" creationId="{5226FB5F-BD4E-4A96-BCD7-DD7094BD2D30}"/>
          </ac:spMkLst>
        </pc:spChg>
        <pc:spChg chg="add del mod">
          <ac:chgData name="Charan Kamarapu" userId="779f7d7faf10764c" providerId="LiveId" clId="{DD5A8314-214F-4D96-A8D7-424CEE0530C1}" dt="2021-04-02T10:04:10.189" v="679"/>
          <ac:spMkLst>
            <pc:docMk/>
            <pc:sldMk cId="3324656672" sldId="293"/>
            <ac:spMk id="4" creationId="{6DBAAF09-8AFF-4345-870E-6F7593D99765}"/>
          </ac:spMkLst>
        </pc:spChg>
        <pc:spChg chg="add del mod">
          <ac:chgData name="Charan Kamarapu" userId="779f7d7faf10764c" providerId="LiveId" clId="{DD5A8314-214F-4D96-A8D7-424CEE0530C1}" dt="2021-04-02T10:04:39.088" v="682"/>
          <ac:spMkLst>
            <pc:docMk/>
            <pc:sldMk cId="3324656672" sldId="293"/>
            <ac:spMk id="5" creationId="{95C3CBCB-3D2B-4325-B9B6-0726124FE4E4}"/>
          </ac:spMkLst>
        </pc:spChg>
      </pc:sldChg>
      <pc:sldChg chg="addSp delSp modSp new mod">
        <pc:chgData name="Charan Kamarapu" userId="779f7d7faf10764c" providerId="LiveId" clId="{DD5A8314-214F-4D96-A8D7-424CEE0530C1}" dt="2021-04-02T10:34:10.802" v="784" actId="1076"/>
        <pc:sldMkLst>
          <pc:docMk/>
          <pc:sldMk cId="3076313924" sldId="294"/>
        </pc:sldMkLst>
        <pc:spChg chg="mod">
          <ac:chgData name="Charan Kamarapu" userId="779f7d7faf10764c" providerId="LiveId" clId="{DD5A8314-214F-4D96-A8D7-424CEE0530C1}" dt="2021-04-02T10:09:17.981" v="749" actId="20577"/>
          <ac:spMkLst>
            <pc:docMk/>
            <pc:sldMk cId="3076313924" sldId="294"/>
            <ac:spMk id="2" creationId="{7D6C338B-FFBE-4071-A50A-5C044FAC9748}"/>
          </ac:spMkLst>
        </pc:spChg>
        <pc:spChg chg="del">
          <ac:chgData name="Charan Kamarapu" userId="779f7d7faf10764c" providerId="LiveId" clId="{DD5A8314-214F-4D96-A8D7-424CEE0530C1}" dt="2021-04-02T10:30:26.199" v="759" actId="21"/>
          <ac:spMkLst>
            <pc:docMk/>
            <pc:sldMk cId="3076313924" sldId="294"/>
            <ac:spMk id="3" creationId="{D3867E1C-AD98-466E-9128-F3097D4C8ACE}"/>
          </ac:spMkLst>
        </pc:spChg>
        <pc:picChg chg="add del mod">
          <ac:chgData name="Charan Kamarapu" userId="779f7d7faf10764c" providerId="LiveId" clId="{DD5A8314-214F-4D96-A8D7-424CEE0530C1}" dt="2021-04-02T10:28:16.774" v="754" actId="21"/>
          <ac:picMkLst>
            <pc:docMk/>
            <pc:sldMk cId="3076313924" sldId="294"/>
            <ac:picMk id="5" creationId="{9001E23E-538C-453F-863E-5712EBDBB16C}"/>
          </ac:picMkLst>
        </pc:picChg>
        <pc:picChg chg="add del mod">
          <ac:chgData name="Charan Kamarapu" userId="779f7d7faf10764c" providerId="LiveId" clId="{DD5A8314-214F-4D96-A8D7-424CEE0530C1}" dt="2021-04-02T10:28:14.555" v="753" actId="21"/>
          <ac:picMkLst>
            <pc:docMk/>
            <pc:sldMk cId="3076313924" sldId="294"/>
            <ac:picMk id="7" creationId="{2308D1CB-2885-490B-9D78-555364A9C18C}"/>
          </ac:picMkLst>
        </pc:picChg>
        <pc:picChg chg="add mod">
          <ac:chgData name="Charan Kamarapu" userId="779f7d7faf10764c" providerId="LiveId" clId="{DD5A8314-214F-4D96-A8D7-424CEE0530C1}" dt="2021-04-02T10:33:45.404" v="776" actId="1076"/>
          <ac:picMkLst>
            <pc:docMk/>
            <pc:sldMk cId="3076313924" sldId="294"/>
            <ac:picMk id="9" creationId="{BBF393A2-06A0-4142-9931-8D6E4AA76ED5}"/>
          </ac:picMkLst>
        </pc:picChg>
        <pc:picChg chg="add del mod">
          <ac:chgData name="Charan Kamarapu" userId="779f7d7faf10764c" providerId="LiveId" clId="{DD5A8314-214F-4D96-A8D7-424CEE0530C1}" dt="2021-04-02T10:33:35.652" v="773" actId="478"/>
          <ac:picMkLst>
            <pc:docMk/>
            <pc:sldMk cId="3076313924" sldId="294"/>
            <ac:picMk id="11" creationId="{D94C0900-216B-408F-BFFC-81F6013409FC}"/>
          </ac:picMkLst>
        </pc:picChg>
        <pc:picChg chg="add mod">
          <ac:chgData name="Charan Kamarapu" userId="779f7d7faf10764c" providerId="LiveId" clId="{DD5A8314-214F-4D96-A8D7-424CEE0530C1}" dt="2021-04-02T10:34:10.802" v="784" actId="1076"/>
          <ac:picMkLst>
            <pc:docMk/>
            <pc:sldMk cId="3076313924" sldId="294"/>
            <ac:picMk id="13" creationId="{E3C0DFC1-C192-4F4D-9F0F-1FA227352184}"/>
          </ac:picMkLst>
        </pc:picChg>
      </pc:sldChg>
      <pc:sldChg chg="addSp delSp modSp new mod">
        <pc:chgData name="Charan Kamarapu" userId="779f7d7faf10764c" providerId="LiveId" clId="{DD5A8314-214F-4D96-A8D7-424CEE0530C1}" dt="2021-04-02T10:38:37.273" v="866" actId="21"/>
        <pc:sldMkLst>
          <pc:docMk/>
          <pc:sldMk cId="1778504678" sldId="295"/>
        </pc:sldMkLst>
        <pc:spChg chg="del mod">
          <ac:chgData name="Charan Kamarapu" userId="779f7d7faf10764c" providerId="LiveId" clId="{DD5A8314-214F-4D96-A8D7-424CEE0530C1}" dt="2021-04-02T10:38:37.273" v="866" actId="21"/>
          <ac:spMkLst>
            <pc:docMk/>
            <pc:sldMk cId="1778504678" sldId="295"/>
            <ac:spMk id="2" creationId="{391E4E04-5BEA-4C5E-B64C-975D1BFB95F9}"/>
          </ac:spMkLst>
        </pc:spChg>
        <pc:spChg chg="del">
          <ac:chgData name="Charan Kamarapu" userId="779f7d7faf10764c" providerId="LiveId" clId="{DD5A8314-214F-4D96-A8D7-424CEE0530C1}" dt="2021-04-02T10:38:20.793" v="862" actId="21"/>
          <ac:spMkLst>
            <pc:docMk/>
            <pc:sldMk cId="1778504678" sldId="295"/>
            <ac:spMk id="3" creationId="{8EF14A2E-F14B-47DF-BB11-67E789F5DC57}"/>
          </ac:spMkLst>
        </pc:spChg>
        <pc:picChg chg="add mod">
          <ac:chgData name="Charan Kamarapu" userId="779f7d7faf10764c" providerId="LiveId" clId="{DD5A8314-214F-4D96-A8D7-424CEE0530C1}" dt="2021-04-02T10:38:30.405" v="864" actId="1076"/>
          <ac:picMkLst>
            <pc:docMk/>
            <pc:sldMk cId="1778504678" sldId="295"/>
            <ac:picMk id="5" creationId="{1BABD10E-5B2A-4DBB-8E2B-FEBB35BBA13F}"/>
          </ac:picMkLst>
        </pc:picChg>
      </pc:sldChg>
      <pc:sldChg chg="delSp modSp new mod">
        <pc:chgData name="Charan Kamarapu" userId="779f7d7faf10764c" providerId="LiveId" clId="{DD5A8314-214F-4D96-A8D7-424CEE0530C1}" dt="2021-05-04T15:39:40.706" v="3935" actId="313"/>
        <pc:sldMkLst>
          <pc:docMk/>
          <pc:sldMk cId="3775742129" sldId="296"/>
        </pc:sldMkLst>
        <pc:spChg chg="del">
          <ac:chgData name="Charan Kamarapu" userId="779f7d7faf10764c" providerId="LiveId" clId="{DD5A8314-214F-4D96-A8D7-424CEE0530C1}" dt="2021-04-02T10:42:27.049" v="951" actId="21"/>
          <ac:spMkLst>
            <pc:docMk/>
            <pc:sldMk cId="3775742129" sldId="296"/>
            <ac:spMk id="2" creationId="{1595A091-90A3-46F3-9DB6-9A5C9C73BB61}"/>
          </ac:spMkLst>
        </pc:spChg>
        <pc:spChg chg="mod">
          <ac:chgData name="Charan Kamarapu" userId="779f7d7faf10764c" providerId="LiveId" clId="{DD5A8314-214F-4D96-A8D7-424CEE0530C1}" dt="2021-05-04T15:39:40.706" v="3935" actId="313"/>
          <ac:spMkLst>
            <pc:docMk/>
            <pc:sldMk cId="3775742129" sldId="296"/>
            <ac:spMk id="3" creationId="{FBE1797E-4E3F-40FD-99CC-13A48A884B7F}"/>
          </ac:spMkLst>
        </pc:spChg>
      </pc:sldChg>
      <pc:sldChg chg="addSp delSp modSp new mod">
        <pc:chgData name="Charan Kamarapu" userId="779f7d7faf10764c" providerId="LiveId" clId="{DD5A8314-214F-4D96-A8D7-424CEE0530C1}" dt="2021-04-02T10:43:41.653" v="969" actId="14100"/>
        <pc:sldMkLst>
          <pc:docMk/>
          <pc:sldMk cId="842706756" sldId="297"/>
        </pc:sldMkLst>
        <pc:spChg chg="del mod">
          <ac:chgData name="Charan Kamarapu" userId="779f7d7faf10764c" providerId="LiveId" clId="{DD5A8314-214F-4D96-A8D7-424CEE0530C1}" dt="2021-04-02T10:42:49.992" v="955" actId="21"/>
          <ac:spMkLst>
            <pc:docMk/>
            <pc:sldMk cId="842706756" sldId="297"/>
            <ac:spMk id="2" creationId="{E3952F91-7FF8-46D1-8D9E-D1E9B2CD7DA4}"/>
          </ac:spMkLst>
        </pc:spChg>
        <pc:spChg chg="del">
          <ac:chgData name="Charan Kamarapu" userId="779f7d7faf10764c" providerId="LiveId" clId="{DD5A8314-214F-4D96-A8D7-424CEE0530C1}" dt="2021-04-02T10:42:46.866" v="953" actId="21"/>
          <ac:spMkLst>
            <pc:docMk/>
            <pc:sldMk cId="842706756" sldId="297"/>
            <ac:spMk id="3" creationId="{A7CD02E0-19D4-4C8D-8EE1-128DCDFCC148}"/>
          </ac:spMkLst>
        </pc:spChg>
        <pc:picChg chg="add mod">
          <ac:chgData name="Charan Kamarapu" userId="779f7d7faf10764c" providerId="LiveId" clId="{DD5A8314-214F-4D96-A8D7-424CEE0530C1}" dt="2021-04-02T10:43:17.832" v="963" actId="1076"/>
          <ac:picMkLst>
            <pc:docMk/>
            <pc:sldMk cId="842706756" sldId="297"/>
            <ac:picMk id="5" creationId="{ED4D5308-D7F4-42EF-A3C0-DBE8E8AD94D1}"/>
          </ac:picMkLst>
        </pc:picChg>
        <pc:picChg chg="add mod">
          <ac:chgData name="Charan Kamarapu" userId="779f7d7faf10764c" providerId="LiveId" clId="{DD5A8314-214F-4D96-A8D7-424CEE0530C1}" dt="2021-04-02T10:43:41.653" v="969" actId="14100"/>
          <ac:picMkLst>
            <pc:docMk/>
            <pc:sldMk cId="842706756" sldId="297"/>
            <ac:picMk id="7" creationId="{99A221B4-E4F9-4AD3-8CFA-D30805CC5A1F}"/>
          </ac:picMkLst>
        </pc:picChg>
      </pc:sldChg>
      <pc:sldChg chg="addSp delSp modSp new mod">
        <pc:chgData name="Charan Kamarapu" userId="779f7d7faf10764c" providerId="LiveId" clId="{DD5A8314-214F-4D96-A8D7-424CEE0530C1}" dt="2021-04-02T10:51:33.975" v="1043" actId="14100"/>
        <pc:sldMkLst>
          <pc:docMk/>
          <pc:sldMk cId="734731441" sldId="298"/>
        </pc:sldMkLst>
        <pc:spChg chg="del">
          <ac:chgData name="Charan Kamarapu" userId="779f7d7faf10764c" providerId="LiveId" clId="{DD5A8314-214F-4D96-A8D7-424CEE0530C1}" dt="2021-04-02T10:50:39.644" v="1025" actId="21"/>
          <ac:spMkLst>
            <pc:docMk/>
            <pc:sldMk cId="734731441" sldId="298"/>
            <ac:spMk id="2" creationId="{AFC02FA1-EFA4-49E5-A3A6-40643B079BB6}"/>
          </ac:spMkLst>
        </pc:spChg>
        <pc:spChg chg="del">
          <ac:chgData name="Charan Kamarapu" userId="779f7d7faf10764c" providerId="LiveId" clId="{DD5A8314-214F-4D96-A8D7-424CEE0530C1}" dt="2021-04-02T10:50:37.168" v="1024" actId="21"/>
          <ac:spMkLst>
            <pc:docMk/>
            <pc:sldMk cId="734731441" sldId="298"/>
            <ac:spMk id="3" creationId="{17F2CB28-BED5-46A3-98F1-5C2DEED04373}"/>
          </ac:spMkLst>
        </pc:spChg>
        <pc:picChg chg="add mod">
          <ac:chgData name="Charan Kamarapu" userId="779f7d7faf10764c" providerId="LiveId" clId="{DD5A8314-214F-4D96-A8D7-424CEE0530C1}" dt="2021-04-02T10:51:01.785" v="1032" actId="14100"/>
          <ac:picMkLst>
            <pc:docMk/>
            <pc:sldMk cId="734731441" sldId="298"/>
            <ac:picMk id="5" creationId="{A8D368BA-FD13-4C84-A830-B96E6F6F29D1}"/>
          </ac:picMkLst>
        </pc:picChg>
        <pc:picChg chg="add mod">
          <ac:chgData name="Charan Kamarapu" userId="779f7d7faf10764c" providerId="LiveId" clId="{DD5A8314-214F-4D96-A8D7-424CEE0530C1}" dt="2021-04-02T10:51:33.975" v="1043" actId="14100"/>
          <ac:picMkLst>
            <pc:docMk/>
            <pc:sldMk cId="734731441" sldId="298"/>
            <ac:picMk id="7" creationId="{2D0A58E1-11D8-4EC7-BA86-2B79D254D69A}"/>
          </ac:picMkLst>
        </pc:picChg>
      </pc:sldChg>
      <pc:sldChg chg="modSp new mod">
        <pc:chgData name="Charan Kamarapu" userId="779f7d7faf10764c" providerId="LiveId" clId="{DD5A8314-214F-4D96-A8D7-424CEE0530C1}" dt="2021-04-02T10:55:09.122" v="1210" actId="20577"/>
        <pc:sldMkLst>
          <pc:docMk/>
          <pc:sldMk cId="2600188175" sldId="299"/>
        </pc:sldMkLst>
        <pc:spChg chg="mod">
          <ac:chgData name="Charan Kamarapu" userId="779f7d7faf10764c" providerId="LiveId" clId="{DD5A8314-214F-4D96-A8D7-424CEE0530C1}" dt="2021-04-02T10:53:16.884" v="1059" actId="1076"/>
          <ac:spMkLst>
            <pc:docMk/>
            <pc:sldMk cId="2600188175" sldId="299"/>
            <ac:spMk id="2" creationId="{655FFFF7-0302-4BB4-9244-11D55A752DEE}"/>
          </ac:spMkLst>
        </pc:spChg>
        <pc:spChg chg="mod">
          <ac:chgData name="Charan Kamarapu" userId="779f7d7faf10764c" providerId="LiveId" clId="{DD5A8314-214F-4D96-A8D7-424CEE0530C1}" dt="2021-04-02T10:55:09.122" v="1210" actId="20577"/>
          <ac:spMkLst>
            <pc:docMk/>
            <pc:sldMk cId="2600188175" sldId="299"/>
            <ac:spMk id="3" creationId="{BA8F79F8-A743-40C9-A09A-5D99B6F42B6C}"/>
          </ac:spMkLst>
        </pc:spChg>
      </pc:sldChg>
      <pc:sldChg chg="addSp delSp modSp new mod">
        <pc:chgData name="Charan Kamarapu" userId="779f7d7faf10764c" providerId="LiveId" clId="{DD5A8314-214F-4D96-A8D7-424CEE0530C1}" dt="2021-05-04T15:57:08.795" v="3936" actId="1076"/>
        <pc:sldMkLst>
          <pc:docMk/>
          <pc:sldMk cId="3433391636" sldId="300"/>
        </pc:sldMkLst>
        <pc:spChg chg="del">
          <ac:chgData name="Charan Kamarapu" userId="779f7d7faf10764c" providerId="LiveId" clId="{DD5A8314-214F-4D96-A8D7-424CEE0530C1}" dt="2021-04-02T10:55:25.542" v="1213" actId="21"/>
          <ac:spMkLst>
            <pc:docMk/>
            <pc:sldMk cId="3433391636" sldId="300"/>
            <ac:spMk id="2" creationId="{FB91A9BD-B34F-455A-96EB-06FFFA8844BC}"/>
          </ac:spMkLst>
        </pc:spChg>
        <pc:spChg chg="del">
          <ac:chgData name="Charan Kamarapu" userId="779f7d7faf10764c" providerId="LiveId" clId="{DD5A8314-214F-4D96-A8D7-424CEE0530C1}" dt="2021-04-02T10:55:21.351" v="1212" actId="21"/>
          <ac:spMkLst>
            <pc:docMk/>
            <pc:sldMk cId="3433391636" sldId="300"/>
            <ac:spMk id="3" creationId="{1B7189F6-A77A-4ED2-8BC5-39EC016FE21C}"/>
          </ac:spMkLst>
        </pc:spChg>
        <pc:picChg chg="add mod">
          <ac:chgData name="Charan Kamarapu" userId="779f7d7faf10764c" providerId="LiveId" clId="{DD5A8314-214F-4D96-A8D7-424CEE0530C1}" dt="2021-04-02T10:55:41.834" v="1217" actId="14100"/>
          <ac:picMkLst>
            <pc:docMk/>
            <pc:sldMk cId="3433391636" sldId="300"/>
            <ac:picMk id="5" creationId="{173D3504-3D20-4157-9981-CC8E0852AE1E}"/>
          </ac:picMkLst>
        </pc:picChg>
        <pc:picChg chg="add mod">
          <ac:chgData name="Charan Kamarapu" userId="779f7d7faf10764c" providerId="LiveId" clId="{DD5A8314-214F-4D96-A8D7-424CEE0530C1}" dt="2021-05-04T15:57:08.795" v="3936" actId="1076"/>
          <ac:picMkLst>
            <pc:docMk/>
            <pc:sldMk cId="3433391636" sldId="300"/>
            <ac:picMk id="7" creationId="{6A470A05-AE8C-41AF-B42C-F8591EFCC47A}"/>
          </ac:picMkLst>
        </pc:picChg>
      </pc:sldChg>
      <pc:sldChg chg="addSp delSp modSp new mod">
        <pc:chgData name="Charan Kamarapu" userId="779f7d7faf10764c" providerId="LiveId" clId="{DD5A8314-214F-4D96-A8D7-424CEE0530C1}" dt="2021-04-02T11:14:38.347" v="1490" actId="1076"/>
        <pc:sldMkLst>
          <pc:docMk/>
          <pc:sldMk cId="785333286" sldId="301"/>
        </pc:sldMkLst>
        <pc:spChg chg="del">
          <ac:chgData name="Charan Kamarapu" userId="779f7d7faf10764c" providerId="LiveId" clId="{DD5A8314-214F-4D96-A8D7-424CEE0530C1}" dt="2021-04-02T11:14:35.161" v="1489" actId="21"/>
          <ac:spMkLst>
            <pc:docMk/>
            <pc:sldMk cId="785333286" sldId="301"/>
            <ac:spMk id="2" creationId="{29B4DA6B-341C-46EF-B756-A1F5429C30FE}"/>
          </ac:spMkLst>
        </pc:spChg>
        <pc:spChg chg="mod">
          <ac:chgData name="Charan Kamarapu" userId="779f7d7faf10764c" providerId="LiveId" clId="{DD5A8314-214F-4D96-A8D7-424CEE0530C1}" dt="2021-04-02T11:14:29.077" v="1488" actId="20577"/>
          <ac:spMkLst>
            <pc:docMk/>
            <pc:sldMk cId="785333286" sldId="301"/>
            <ac:spMk id="3" creationId="{11B6347C-D59E-44F7-92B6-FDAF3EF065A1}"/>
          </ac:spMkLst>
        </pc:spChg>
        <pc:picChg chg="add mod modCrop">
          <ac:chgData name="Charan Kamarapu" userId="779f7d7faf10764c" providerId="LiveId" clId="{DD5A8314-214F-4D96-A8D7-424CEE0530C1}" dt="2021-04-02T11:14:38.347" v="1490" actId="1076"/>
          <ac:picMkLst>
            <pc:docMk/>
            <pc:sldMk cId="785333286" sldId="301"/>
            <ac:picMk id="5" creationId="{F685A7B8-F359-4781-8912-AB94EEFF75C0}"/>
          </ac:picMkLst>
        </pc:picChg>
      </pc:sldChg>
      <pc:sldChg chg="addSp delSp modSp new mod">
        <pc:chgData name="Charan Kamarapu" userId="779f7d7faf10764c" providerId="LiveId" clId="{DD5A8314-214F-4D96-A8D7-424CEE0530C1}" dt="2021-04-02T11:29:25.475" v="1506" actId="14100"/>
        <pc:sldMkLst>
          <pc:docMk/>
          <pc:sldMk cId="2702544591" sldId="302"/>
        </pc:sldMkLst>
        <pc:spChg chg="del">
          <ac:chgData name="Charan Kamarapu" userId="779f7d7faf10764c" providerId="LiveId" clId="{DD5A8314-214F-4D96-A8D7-424CEE0530C1}" dt="2021-04-02T11:28:27.549" v="1492" actId="21"/>
          <ac:spMkLst>
            <pc:docMk/>
            <pc:sldMk cId="2702544591" sldId="302"/>
            <ac:spMk id="2" creationId="{BE207AB3-0E1D-48B4-913C-4B4928A4B045}"/>
          </ac:spMkLst>
        </pc:spChg>
        <pc:spChg chg="del">
          <ac:chgData name="Charan Kamarapu" userId="779f7d7faf10764c" providerId="LiveId" clId="{DD5A8314-214F-4D96-A8D7-424CEE0530C1}" dt="2021-04-02T11:28:31.783" v="1493" actId="21"/>
          <ac:spMkLst>
            <pc:docMk/>
            <pc:sldMk cId="2702544591" sldId="302"/>
            <ac:spMk id="3" creationId="{3169D41C-832D-4473-8203-FE68FB0D8916}"/>
          </ac:spMkLst>
        </pc:spChg>
        <pc:picChg chg="add mod">
          <ac:chgData name="Charan Kamarapu" userId="779f7d7faf10764c" providerId="LiveId" clId="{DD5A8314-214F-4D96-A8D7-424CEE0530C1}" dt="2021-04-02T11:29:02.837" v="1500" actId="14100"/>
          <ac:picMkLst>
            <pc:docMk/>
            <pc:sldMk cId="2702544591" sldId="302"/>
            <ac:picMk id="5" creationId="{67C8A9DF-E3FC-48CD-86B5-97ACC2047250}"/>
          </ac:picMkLst>
        </pc:picChg>
        <pc:picChg chg="add mod">
          <ac:chgData name="Charan Kamarapu" userId="779f7d7faf10764c" providerId="LiveId" clId="{DD5A8314-214F-4D96-A8D7-424CEE0530C1}" dt="2021-04-02T11:29:25.475" v="1506" actId="14100"/>
          <ac:picMkLst>
            <pc:docMk/>
            <pc:sldMk cId="2702544591" sldId="302"/>
            <ac:picMk id="7" creationId="{F0B2C89E-6457-471E-BCE9-F095994890BB}"/>
          </ac:picMkLst>
        </pc:picChg>
      </pc:sldChg>
      <pc:sldChg chg="modSp new mod">
        <pc:chgData name="Charan Kamarapu" userId="779f7d7faf10764c" providerId="LiveId" clId="{DD5A8314-214F-4D96-A8D7-424CEE0530C1}" dt="2021-04-02T15:51:57.156" v="1526" actId="20577"/>
        <pc:sldMkLst>
          <pc:docMk/>
          <pc:sldMk cId="2270708922" sldId="303"/>
        </pc:sldMkLst>
        <pc:spChg chg="mod">
          <ac:chgData name="Charan Kamarapu" userId="779f7d7faf10764c" providerId="LiveId" clId="{DD5A8314-214F-4D96-A8D7-424CEE0530C1}" dt="2021-04-02T15:50:57.474" v="1509" actId="1076"/>
          <ac:spMkLst>
            <pc:docMk/>
            <pc:sldMk cId="2270708922" sldId="303"/>
            <ac:spMk id="2" creationId="{E15CE866-8AF8-4639-B451-02A061314D02}"/>
          </ac:spMkLst>
        </pc:spChg>
        <pc:spChg chg="mod">
          <ac:chgData name="Charan Kamarapu" userId="779f7d7faf10764c" providerId="LiveId" clId="{DD5A8314-214F-4D96-A8D7-424CEE0530C1}" dt="2021-04-02T15:51:57.156" v="1526" actId="20577"/>
          <ac:spMkLst>
            <pc:docMk/>
            <pc:sldMk cId="2270708922" sldId="303"/>
            <ac:spMk id="3" creationId="{2D9165CD-9ADC-4106-9C29-F1BDFDB52FD4}"/>
          </ac:spMkLst>
        </pc:spChg>
      </pc:sldChg>
      <pc:sldChg chg="addSp modSp new mod">
        <pc:chgData name="Charan Kamarapu" userId="779f7d7faf10764c" providerId="LiveId" clId="{DD5A8314-214F-4D96-A8D7-424CEE0530C1}" dt="2021-04-02T16:00:41.249" v="1823" actId="1076"/>
        <pc:sldMkLst>
          <pc:docMk/>
          <pc:sldMk cId="2841901184" sldId="304"/>
        </pc:sldMkLst>
        <pc:spChg chg="mod">
          <ac:chgData name="Charan Kamarapu" userId="779f7d7faf10764c" providerId="LiveId" clId="{DD5A8314-214F-4D96-A8D7-424CEE0530C1}" dt="2021-04-02T15:52:31.262" v="1529" actId="1076"/>
          <ac:spMkLst>
            <pc:docMk/>
            <pc:sldMk cId="2841901184" sldId="304"/>
            <ac:spMk id="2" creationId="{E7C0ACDD-2A55-4AB1-A77E-203A75617878}"/>
          </ac:spMkLst>
        </pc:spChg>
        <pc:spChg chg="mod">
          <ac:chgData name="Charan Kamarapu" userId="779f7d7faf10764c" providerId="LiveId" clId="{DD5A8314-214F-4D96-A8D7-424CEE0530C1}" dt="2021-04-02T16:00:41.249" v="1823" actId="1076"/>
          <ac:spMkLst>
            <pc:docMk/>
            <pc:sldMk cId="2841901184" sldId="304"/>
            <ac:spMk id="3" creationId="{EE08A838-9AD8-46AA-911A-5AB57FD126C0}"/>
          </ac:spMkLst>
        </pc:spChg>
        <pc:picChg chg="add mod modCrop">
          <ac:chgData name="Charan Kamarapu" userId="779f7d7faf10764c" providerId="LiveId" clId="{DD5A8314-214F-4D96-A8D7-424CEE0530C1}" dt="2021-04-02T15:57:40.665" v="1540" actId="1076"/>
          <ac:picMkLst>
            <pc:docMk/>
            <pc:sldMk cId="2841901184" sldId="304"/>
            <ac:picMk id="4" creationId="{C820A54A-6197-4523-B783-29C96950530F}"/>
          </ac:picMkLst>
        </pc:picChg>
      </pc:sldChg>
      <pc:sldChg chg="addSp delSp modSp new mod">
        <pc:chgData name="Charan Kamarapu" userId="779f7d7faf10764c" providerId="LiveId" clId="{DD5A8314-214F-4D96-A8D7-424CEE0530C1}" dt="2021-04-02T16:05:27.476" v="1840" actId="14100"/>
        <pc:sldMkLst>
          <pc:docMk/>
          <pc:sldMk cId="3323348600" sldId="305"/>
        </pc:sldMkLst>
        <pc:spChg chg="del">
          <ac:chgData name="Charan Kamarapu" userId="779f7d7faf10764c" providerId="LiveId" clId="{DD5A8314-214F-4D96-A8D7-424CEE0530C1}" dt="2021-04-02T16:02:09.331" v="1826" actId="21"/>
          <ac:spMkLst>
            <pc:docMk/>
            <pc:sldMk cId="3323348600" sldId="305"/>
            <ac:spMk id="2" creationId="{DCEE5DA5-8B7D-4CAE-89B6-817B13D61E77}"/>
          </ac:spMkLst>
        </pc:spChg>
        <pc:spChg chg="del">
          <ac:chgData name="Charan Kamarapu" userId="779f7d7faf10764c" providerId="LiveId" clId="{DD5A8314-214F-4D96-A8D7-424CEE0530C1}" dt="2021-04-02T16:02:06.773" v="1825" actId="21"/>
          <ac:spMkLst>
            <pc:docMk/>
            <pc:sldMk cId="3323348600" sldId="305"/>
            <ac:spMk id="3" creationId="{2A880411-ACB3-4B20-94B8-E30E43513DE1}"/>
          </ac:spMkLst>
        </pc:spChg>
        <pc:picChg chg="add mod">
          <ac:chgData name="Charan Kamarapu" userId="779f7d7faf10764c" providerId="LiveId" clId="{DD5A8314-214F-4D96-A8D7-424CEE0530C1}" dt="2021-04-02T16:05:04.254" v="1834" actId="1076"/>
          <ac:picMkLst>
            <pc:docMk/>
            <pc:sldMk cId="3323348600" sldId="305"/>
            <ac:picMk id="5" creationId="{05E1FCD7-9493-4A94-AD3E-8711165CE141}"/>
          </ac:picMkLst>
        </pc:picChg>
        <pc:picChg chg="add mod">
          <ac:chgData name="Charan Kamarapu" userId="779f7d7faf10764c" providerId="LiveId" clId="{DD5A8314-214F-4D96-A8D7-424CEE0530C1}" dt="2021-04-02T16:05:27.476" v="1840" actId="14100"/>
          <ac:picMkLst>
            <pc:docMk/>
            <pc:sldMk cId="3323348600" sldId="305"/>
            <ac:picMk id="7" creationId="{5F2C03B1-306D-4055-BD26-48A646FDD6FA}"/>
          </ac:picMkLst>
        </pc:picChg>
      </pc:sldChg>
      <pc:sldChg chg="modSp new mod">
        <pc:chgData name="Charan Kamarapu" userId="779f7d7faf10764c" providerId="LiveId" clId="{DD5A8314-214F-4D96-A8D7-424CEE0530C1}" dt="2021-04-02T16:16:12.298" v="2298" actId="20577"/>
        <pc:sldMkLst>
          <pc:docMk/>
          <pc:sldMk cId="732350652" sldId="306"/>
        </pc:sldMkLst>
        <pc:spChg chg="mod">
          <ac:chgData name="Charan Kamarapu" userId="779f7d7faf10764c" providerId="LiveId" clId="{DD5A8314-214F-4D96-A8D7-424CEE0530C1}" dt="2021-04-02T16:05:48.022" v="1843" actId="1076"/>
          <ac:spMkLst>
            <pc:docMk/>
            <pc:sldMk cId="732350652" sldId="306"/>
            <ac:spMk id="2" creationId="{0E5AF330-2086-48B8-8BA9-8DB0D7A9F3B6}"/>
          </ac:spMkLst>
        </pc:spChg>
        <pc:spChg chg="mod">
          <ac:chgData name="Charan Kamarapu" userId="779f7d7faf10764c" providerId="LiveId" clId="{DD5A8314-214F-4D96-A8D7-424CEE0530C1}" dt="2021-04-02T16:16:12.298" v="2298" actId="20577"/>
          <ac:spMkLst>
            <pc:docMk/>
            <pc:sldMk cId="732350652" sldId="306"/>
            <ac:spMk id="3" creationId="{D694985C-E342-4B3F-B010-BAA2177A71B5}"/>
          </ac:spMkLst>
        </pc:spChg>
      </pc:sldChg>
      <pc:sldChg chg="addSp delSp modSp new mod">
        <pc:chgData name="Charan Kamarapu" userId="779f7d7faf10764c" providerId="LiveId" clId="{DD5A8314-214F-4D96-A8D7-424CEE0530C1}" dt="2021-04-02T16:23:21.079" v="2348" actId="14100"/>
        <pc:sldMkLst>
          <pc:docMk/>
          <pc:sldMk cId="396113385" sldId="307"/>
        </pc:sldMkLst>
        <pc:spChg chg="del">
          <ac:chgData name="Charan Kamarapu" userId="779f7d7faf10764c" providerId="LiveId" clId="{DD5A8314-214F-4D96-A8D7-424CEE0530C1}" dt="2021-04-02T16:18:09.876" v="2301" actId="21"/>
          <ac:spMkLst>
            <pc:docMk/>
            <pc:sldMk cId="396113385" sldId="307"/>
            <ac:spMk id="2" creationId="{CBA73477-55EB-44C1-94DC-20C780319D5B}"/>
          </ac:spMkLst>
        </pc:spChg>
        <pc:spChg chg="del">
          <ac:chgData name="Charan Kamarapu" userId="779f7d7faf10764c" providerId="LiveId" clId="{DD5A8314-214F-4D96-A8D7-424CEE0530C1}" dt="2021-04-02T16:18:05.418" v="2300" actId="21"/>
          <ac:spMkLst>
            <pc:docMk/>
            <pc:sldMk cId="396113385" sldId="307"/>
            <ac:spMk id="3" creationId="{097BAD1A-F263-464D-BEE9-1D33B1817641}"/>
          </ac:spMkLst>
        </pc:spChg>
        <pc:picChg chg="add mod">
          <ac:chgData name="Charan Kamarapu" userId="779f7d7faf10764c" providerId="LiveId" clId="{DD5A8314-214F-4D96-A8D7-424CEE0530C1}" dt="2021-04-02T16:18:34.227" v="2307" actId="14100"/>
          <ac:picMkLst>
            <pc:docMk/>
            <pc:sldMk cId="396113385" sldId="307"/>
            <ac:picMk id="5" creationId="{7732ABF8-8062-4C28-A1A1-D22EF906F11C}"/>
          </ac:picMkLst>
        </pc:picChg>
        <pc:picChg chg="add mod">
          <ac:chgData name="Charan Kamarapu" userId="779f7d7faf10764c" providerId="LiveId" clId="{DD5A8314-214F-4D96-A8D7-424CEE0530C1}" dt="2021-04-02T16:23:21.079" v="2348" actId="14100"/>
          <ac:picMkLst>
            <pc:docMk/>
            <pc:sldMk cId="396113385" sldId="307"/>
            <ac:picMk id="7" creationId="{51044B86-DBA0-4E89-A1F3-C1E4085839AF}"/>
          </ac:picMkLst>
        </pc:picChg>
      </pc:sldChg>
      <pc:sldChg chg="addSp delSp modSp new mod">
        <pc:chgData name="Charan Kamarapu" userId="779f7d7faf10764c" providerId="LiveId" clId="{DD5A8314-214F-4D96-A8D7-424CEE0530C1}" dt="2021-04-02T17:05:02.429" v="3592" actId="14100"/>
        <pc:sldMkLst>
          <pc:docMk/>
          <pc:sldMk cId="3847925723" sldId="308"/>
        </pc:sldMkLst>
        <pc:spChg chg="del">
          <ac:chgData name="Charan Kamarapu" userId="779f7d7faf10764c" providerId="LiveId" clId="{DD5A8314-214F-4D96-A8D7-424CEE0530C1}" dt="2021-04-02T17:03:56.043" v="3578" actId="21"/>
          <ac:spMkLst>
            <pc:docMk/>
            <pc:sldMk cId="3847925723" sldId="308"/>
            <ac:spMk id="2" creationId="{C49FC5ED-E362-4EEB-860E-B21AEBEEAECA}"/>
          </ac:spMkLst>
        </pc:spChg>
        <pc:spChg chg="del">
          <ac:chgData name="Charan Kamarapu" userId="779f7d7faf10764c" providerId="LiveId" clId="{DD5A8314-214F-4D96-A8D7-424CEE0530C1}" dt="2021-04-02T17:03:49.207" v="3577" actId="21"/>
          <ac:spMkLst>
            <pc:docMk/>
            <pc:sldMk cId="3847925723" sldId="308"/>
            <ac:spMk id="3" creationId="{7172B9C3-C2C6-40A5-B35D-ECBDA0B0D33D}"/>
          </ac:spMkLst>
        </pc:spChg>
        <pc:picChg chg="add mod">
          <ac:chgData name="Charan Kamarapu" userId="779f7d7faf10764c" providerId="LiveId" clId="{DD5A8314-214F-4D96-A8D7-424CEE0530C1}" dt="2021-04-02T17:04:11.612" v="3582" actId="14100"/>
          <ac:picMkLst>
            <pc:docMk/>
            <pc:sldMk cId="3847925723" sldId="308"/>
            <ac:picMk id="5" creationId="{0E3C1680-72F7-43AC-9275-4053AE142D77}"/>
          </ac:picMkLst>
        </pc:picChg>
        <pc:picChg chg="add mod modCrop">
          <ac:chgData name="Charan Kamarapu" userId="779f7d7faf10764c" providerId="LiveId" clId="{DD5A8314-214F-4D96-A8D7-424CEE0530C1}" dt="2021-04-02T17:05:02.429" v="3592" actId="14100"/>
          <ac:picMkLst>
            <pc:docMk/>
            <pc:sldMk cId="3847925723" sldId="308"/>
            <ac:picMk id="7" creationId="{E3E8BEE0-AA01-4450-A366-79C36558F6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84212" y="1412938"/>
            <a:ext cx="4803775" cy="109855"/>
          </a:xfrm>
          <a:custGeom>
            <a:avLst/>
            <a:gdLst/>
            <a:ahLst/>
            <a:cxnLst/>
            <a:rect l="l" t="t" r="r" b="b"/>
            <a:pathLst>
              <a:path w="4803775" h="109855">
                <a:moveTo>
                  <a:pt x="4803394" y="0"/>
                </a:moveTo>
                <a:lnTo>
                  <a:pt x="0" y="0"/>
                </a:lnTo>
                <a:lnTo>
                  <a:pt x="0" y="109537"/>
                </a:lnTo>
                <a:lnTo>
                  <a:pt x="4803394" y="109537"/>
                </a:lnTo>
                <a:lnTo>
                  <a:pt x="4803394" y="0"/>
                </a:lnTo>
                <a:close/>
              </a:path>
            </a:pathLst>
          </a:custGeom>
          <a:solidFill>
            <a:srgbClr val="CC0000"/>
          </a:solidFill>
        </p:spPr>
        <p:txBody>
          <a:bodyPr wrap="square" lIns="0" tIns="0" rIns="0" bIns="0" rtlCol="0"/>
          <a:lstStyle/>
          <a:p>
            <a:endParaRPr/>
          </a:p>
        </p:txBody>
      </p:sp>
      <p:sp>
        <p:nvSpPr>
          <p:cNvPr id="18" name="bg object 18"/>
          <p:cNvSpPr/>
          <p:nvPr/>
        </p:nvSpPr>
        <p:spPr>
          <a:xfrm>
            <a:off x="684212" y="1412875"/>
            <a:ext cx="7773034" cy="0"/>
          </a:xfrm>
          <a:custGeom>
            <a:avLst/>
            <a:gdLst/>
            <a:ahLst/>
            <a:cxnLst/>
            <a:rect l="l" t="t" r="r" b="b"/>
            <a:pathLst>
              <a:path w="7773034">
                <a:moveTo>
                  <a:pt x="0" y="0"/>
                </a:moveTo>
                <a:lnTo>
                  <a:pt x="7772463" y="0"/>
                </a:lnTo>
              </a:path>
            </a:pathLst>
          </a:custGeom>
          <a:ln w="12700">
            <a:solidFill>
              <a:srgbClr val="CC0000"/>
            </a:solidFill>
          </a:ln>
        </p:spPr>
        <p:txBody>
          <a:bodyPr wrap="square" lIns="0" tIns="0" rIns="0" bIns="0" rtlCol="0"/>
          <a:lstStyle/>
          <a:p>
            <a:endParaRPr/>
          </a:p>
        </p:txBody>
      </p:sp>
      <p:sp>
        <p:nvSpPr>
          <p:cNvPr id="2" name="Holder 2"/>
          <p:cNvSpPr>
            <a:spLocks noGrp="1"/>
          </p:cNvSpPr>
          <p:nvPr>
            <p:ph type="title"/>
          </p:nvPr>
        </p:nvSpPr>
        <p:spPr>
          <a:xfrm>
            <a:off x="763016" y="236296"/>
            <a:ext cx="7617967" cy="1002030"/>
          </a:xfrm>
          <a:prstGeom prst="rect">
            <a:avLst/>
          </a:prstGeom>
        </p:spPr>
        <p:txBody>
          <a:bodyPr wrap="square" lIns="0" tIns="0" rIns="0" bIns="0">
            <a:spAutoFit/>
          </a:bodyPr>
          <a:lstStyle>
            <a:lvl1pPr>
              <a:defRPr sz="3200" b="0" i="0">
                <a:solidFill>
                  <a:schemeClr val="tx1"/>
                </a:solidFill>
                <a:latin typeface="Verdana"/>
                <a:cs typeface="Verdana"/>
              </a:defRPr>
            </a:lvl1pPr>
          </a:lstStyle>
          <a:p>
            <a:endParaRPr/>
          </a:p>
        </p:txBody>
      </p:sp>
      <p:sp>
        <p:nvSpPr>
          <p:cNvPr id="3" name="Holder 3"/>
          <p:cNvSpPr>
            <a:spLocks noGrp="1"/>
          </p:cNvSpPr>
          <p:nvPr>
            <p:ph type="body" idx="1"/>
          </p:nvPr>
        </p:nvSpPr>
        <p:spPr>
          <a:xfrm>
            <a:off x="687323" y="2019376"/>
            <a:ext cx="7769352" cy="2900045"/>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40FA66-5588-4791-B69C-F5AA95996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34200"/>
          </a:xfrm>
          <a:prstGeom prst="rect">
            <a:avLst/>
          </a:prstGeom>
        </p:spPr>
      </p:pic>
    </p:spTree>
    <p:extLst>
      <p:ext uri="{BB962C8B-B14F-4D97-AF65-F5344CB8AC3E}">
        <p14:creationId xmlns:p14="http://schemas.microsoft.com/office/powerpoint/2010/main" val="40872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3016" y="724281"/>
            <a:ext cx="2435225" cy="513715"/>
          </a:xfrm>
          <a:prstGeom prst="rect">
            <a:avLst/>
          </a:prstGeom>
        </p:spPr>
        <p:txBody>
          <a:bodyPr vert="horz" wrap="square" lIns="0" tIns="13335" rIns="0" bIns="0" rtlCol="0">
            <a:spAutoFit/>
          </a:bodyPr>
          <a:lstStyle/>
          <a:p>
            <a:pPr marL="12700">
              <a:lnSpc>
                <a:spcPct val="100000"/>
              </a:lnSpc>
              <a:spcBef>
                <a:spcPts val="105"/>
              </a:spcBef>
            </a:pPr>
            <a:r>
              <a:rPr spc="-5" dirty="0"/>
              <a:t>Binarization</a:t>
            </a:r>
          </a:p>
        </p:txBody>
      </p:sp>
      <p:sp>
        <p:nvSpPr>
          <p:cNvPr id="4" name="object 4"/>
          <p:cNvSpPr txBox="1"/>
          <p:nvPr/>
        </p:nvSpPr>
        <p:spPr>
          <a:xfrm>
            <a:off x="763016" y="2173960"/>
            <a:ext cx="7849870" cy="4485843"/>
          </a:xfrm>
          <a:prstGeom prst="rect">
            <a:avLst/>
          </a:prstGeom>
        </p:spPr>
        <p:txBody>
          <a:bodyPr vert="horz" wrap="square" lIns="0" tIns="0" rIns="0" bIns="0" rtlCol="0">
            <a:spAutoFit/>
          </a:bodyPr>
          <a:lstStyle/>
          <a:p>
            <a:pPr marL="515620" indent="-502920">
              <a:lnSpc>
                <a:spcPts val="2735"/>
              </a:lnSpc>
              <a:buClr>
                <a:srgbClr val="CC0000"/>
              </a:buClr>
              <a:buSzPct val="120000"/>
              <a:buFont typeface="Wingdings"/>
              <a:buChar char=""/>
              <a:tabLst>
                <a:tab pos="514984" algn="l"/>
                <a:tab pos="515620" algn="l"/>
              </a:tabLst>
            </a:pPr>
            <a:r>
              <a:rPr lang="en-US" sz="2000" dirty="0">
                <a:latin typeface="Verdana"/>
                <a:cs typeface="Verdana"/>
              </a:rPr>
              <a:t>Binarization : This generally means changing the pixel value to its lowest possible value or highest possible value by selecting a threshold value from the image . the pixel which greater value than threshold will be shifted to highest and if less than to the lowest.</a:t>
            </a:r>
          </a:p>
          <a:p>
            <a:pPr marL="12700">
              <a:lnSpc>
                <a:spcPts val="2735"/>
              </a:lnSpc>
              <a:buClr>
                <a:srgbClr val="CC0000"/>
              </a:buClr>
              <a:buSzPct val="120000"/>
              <a:tabLst>
                <a:tab pos="514984" algn="l"/>
                <a:tab pos="515620" algn="l"/>
              </a:tabLst>
            </a:pPr>
            <a:endParaRPr lang="en-US" sz="2000" spc="-5" dirty="0">
              <a:latin typeface="Verdana"/>
              <a:cs typeface="Verdana"/>
            </a:endParaRPr>
          </a:p>
          <a:p>
            <a:pPr marL="515620" indent="-502920">
              <a:lnSpc>
                <a:spcPts val="2735"/>
              </a:lnSpc>
              <a:buClr>
                <a:srgbClr val="CC0000"/>
              </a:buClr>
              <a:buSzPct val="120000"/>
              <a:buFont typeface="Wingdings"/>
              <a:buChar char=""/>
              <a:tabLst>
                <a:tab pos="514984" algn="l"/>
                <a:tab pos="515620" algn="l"/>
              </a:tabLst>
            </a:pPr>
            <a:r>
              <a:rPr lang="en-US" sz="2000" dirty="0">
                <a:latin typeface="Verdana"/>
                <a:cs typeface="Verdana"/>
              </a:rPr>
              <a:t>Otsu’s Binarization :This method gives a threshold for the whole image considering the various characteristics of the whole image(like lighting conditions, contrast, sharpness ) , yet we may loose few info at the darker regions .</a:t>
            </a:r>
          </a:p>
          <a:p>
            <a:pPr marL="12700">
              <a:lnSpc>
                <a:spcPts val="2735"/>
              </a:lnSpc>
              <a:buClr>
                <a:srgbClr val="CC0000"/>
              </a:buClr>
              <a:buSzPct val="120000"/>
              <a:tabLst>
                <a:tab pos="514984" algn="l"/>
                <a:tab pos="515620" algn="l"/>
              </a:tabLst>
            </a:pPr>
            <a:endParaRPr sz="2000" dirty="0">
              <a:latin typeface="Verdana"/>
              <a:cs typeface="Verdana"/>
            </a:endParaRPr>
          </a:p>
          <a:p>
            <a:pPr>
              <a:lnSpc>
                <a:spcPct val="100000"/>
              </a:lnSpc>
            </a:pPr>
            <a:endParaRPr sz="215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ABD10E-5B2A-4DBB-8E2B-FEBB35BBA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61" y="1830629"/>
            <a:ext cx="7381875" cy="4791075"/>
          </a:xfrm>
          <a:prstGeom prst="rect">
            <a:avLst/>
          </a:prstGeom>
        </p:spPr>
      </p:pic>
    </p:spTree>
    <p:extLst>
      <p:ext uri="{BB962C8B-B14F-4D97-AF65-F5344CB8AC3E}">
        <p14:creationId xmlns:p14="http://schemas.microsoft.com/office/powerpoint/2010/main" val="177850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E1797E-4E3F-40FD-99CC-13A48A884B7F}"/>
              </a:ext>
            </a:extLst>
          </p:cNvPr>
          <p:cNvSpPr>
            <a:spLocks noGrp="1"/>
          </p:cNvSpPr>
          <p:nvPr>
            <p:ph type="body" idx="1"/>
          </p:nvPr>
        </p:nvSpPr>
        <p:spPr>
          <a:xfrm>
            <a:off x="687323" y="1676400"/>
            <a:ext cx="7769352" cy="4616648"/>
          </a:xfrm>
        </p:spPr>
        <p:txBody>
          <a:bodyPr/>
          <a:lstStyle/>
          <a:p>
            <a:pPr marL="342900" indent="-342900">
              <a:buFont typeface="Wingdings" panose="05000000000000000000" pitchFamily="2" charset="2"/>
              <a:buChar char="q"/>
            </a:pPr>
            <a:r>
              <a:rPr lang="en-US" dirty="0"/>
              <a:t>Adaptive Thresholding : This method gives a threshold for a small part of the image depending on the characteristics of its locality and neighbor pixel there is no single fixed threshold for the whole image but every small part of the image has a different threshold depending upon the locality and also gives smooth transition.</a:t>
            </a:r>
          </a:p>
          <a:p>
            <a:endParaRPr lang="en-US" dirty="0"/>
          </a:p>
          <a:p>
            <a:pPr marL="342900" indent="-342900">
              <a:buFont typeface="Wingdings" panose="05000000000000000000" pitchFamily="2" charset="2"/>
              <a:buChar char="q"/>
            </a:pPr>
            <a:r>
              <a:rPr lang="en-US" dirty="0"/>
              <a:t> Here threshold is the  weighted sum of neighborhood values where weights are a Gaussian window . This eliminates our problem of lighting uniformity</a:t>
            </a:r>
          </a:p>
          <a:p>
            <a:endParaRPr lang="en-US" dirty="0"/>
          </a:p>
          <a:p>
            <a:pPr marL="342900" indent="-342900">
              <a:buFont typeface="Wingdings" panose="05000000000000000000" pitchFamily="2" charset="2"/>
              <a:buChar char="q"/>
            </a:pPr>
            <a:r>
              <a:rPr lang="en-US" dirty="0"/>
              <a:t> Adaptive thresholding is the best way of binarizing in the context of the project.</a:t>
            </a:r>
          </a:p>
          <a:p>
            <a:endParaRPr lang="en-IN" dirty="0"/>
          </a:p>
        </p:txBody>
      </p:sp>
    </p:spTree>
    <p:extLst>
      <p:ext uri="{BB962C8B-B14F-4D97-AF65-F5344CB8AC3E}">
        <p14:creationId xmlns:p14="http://schemas.microsoft.com/office/powerpoint/2010/main" val="377574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4D5308-D7F4-42EF-A3C0-DBE8E8AD9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0"/>
            <a:ext cx="4495799" cy="3276600"/>
          </a:xfrm>
          <a:prstGeom prst="rect">
            <a:avLst/>
          </a:prstGeom>
        </p:spPr>
      </p:pic>
      <p:pic>
        <p:nvPicPr>
          <p:cNvPr id="7" name="Picture 6">
            <a:extLst>
              <a:ext uri="{FF2B5EF4-FFF2-40B4-BE49-F238E27FC236}">
                <a16:creationId xmlns:a16="http://schemas.microsoft.com/office/drawing/2014/main" id="{99A221B4-E4F9-4AD3-8CFA-D30805CC5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1" y="1981199"/>
            <a:ext cx="3962400" cy="3200401"/>
          </a:xfrm>
          <a:prstGeom prst="rect">
            <a:avLst/>
          </a:prstGeom>
        </p:spPr>
      </p:pic>
    </p:spTree>
    <p:extLst>
      <p:ext uri="{BB962C8B-B14F-4D97-AF65-F5344CB8AC3E}">
        <p14:creationId xmlns:p14="http://schemas.microsoft.com/office/powerpoint/2010/main" val="84270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306445" cy="513715"/>
          </a:xfrm>
          <a:prstGeom prst="rect">
            <a:avLst/>
          </a:prstGeom>
        </p:spPr>
        <p:txBody>
          <a:bodyPr vert="horz" wrap="square" lIns="0" tIns="13335" rIns="0" bIns="0" rtlCol="0">
            <a:spAutoFit/>
          </a:bodyPr>
          <a:lstStyle/>
          <a:p>
            <a:pPr marL="12700">
              <a:lnSpc>
                <a:spcPct val="100000"/>
              </a:lnSpc>
              <a:spcBef>
                <a:spcPts val="105"/>
              </a:spcBef>
            </a:pPr>
            <a:r>
              <a:rPr spc="-5" dirty="0"/>
              <a:t>Noise</a:t>
            </a:r>
            <a:r>
              <a:rPr spc="-85" dirty="0"/>
              <a:t> </a:t>
            </a:r>
            <a:r>
              <a:rPr spc="-5" dirty="0"/>
              <a:t>Reduction</a:t>
            </a:r>
          </a:p>
        </p:txBody>
      </p:sp>
      <p:sp>
        <p:nvSpPr>
          <p:cNvPr id="3" name="object 3"/>
          <p:cNvSpPr txBox="1"/>
          <p:nvPr/>
        </p:nvSpPr>
        <p:spPr>
          <a:xfrm>
            <a:off x="760085" y="2057400"/>
            <a:ext cx="8119745" cy="3264483"/>
          </a:xfrm>
          <a:prstGeom prst="rect">
            <a:avLst/>
          </a:prstGeom>
        </p:spPr>
        <p:txBody>
          <a:bodyPr vert="horz" wrap="square" lIns="0" tIns="12700" rIns="0" bIns="0" rtlCol="0">
            <a:spAutoFit/>
          </a:bodyPr>
          <a:lstStyle/>
          <a:p>
            <a:pPr marL="12700" marR="5080">
              <a:lnSpc>
                <a:spcPct val="133500"/>
              </a:lnSpc>
              <a:spcBef>
                <a:spcPts val="100"/>
              </a:spcBef>
              <a:buClr>
                <a:srgbClr val="CC0000"/>
              </a:buClr>
              <a:buFont typeface="Wingdings"/>
              <a:buChar char=""/>
              <a:tabLst>
                <a:tab pos="327025" algn="l"/>
              </a:tabLst>
            </a:pPr>
            <a:r>
              <a:rPr sz="2000" spc="-5" dirty="0">
                <a:latin typeface="Verdana"/>
                <a:cs typeface="Verdana"/>
              </a:rPr>
              <a:t>Noise reduction </a:t>
            </a:r>
            <a:r>
              <a:rPr sz="2000" spc="-10" dirty="0">
                <a:latin typeface="Verdana"/>
                <a:cs typeface="Verdana"/>
              </a:rPr>
              <a:t>improves </a:t>
            </a:r>
            <a:r>
              <a:rPr sz="2000" spc="-5" dirty="0">
                <a:latin typeface="Verdana"/>
                <a:cs typeface="Verdana"/>
              </a:rPr>
              <a:t>the </a:t>
            </a:r>
            <a:r>
              <a:rPr sz="2000" spc="-10" dirty="0">
                <a:latin typeface="Verdana"/>
                <a:cs typeface="Verdana"/>
              </a:rPr>
              <a:t>quality </a:t>
            </a:r>
            <a:r>
              <a:rPr sz="2000" dirty="0">
                <a:latin typeface="Verdana"/>
                <a:cs typeface="Verdana"/>
              </a:rPr>
              <a:t>of </a:t>
            </a:r>
            <a:r>
              <a:rPr sz="2000" spc="-5" dirty="0">
                <a:latin typeface="Verdana"/>
                <a:cs typeface="Verdana"/>
              </a:rPr>
              <a:t>the document. </a:t>
            </a:r>
            <a:r>
              <a:rPr lang="en-US" sz="2000" spc="-5" dirty="0">
                <a:latin typeface="Verdana"/>
                <a:cs typeface="Verdana"/>
              </a:rPr>
              <a:t>The main objective of the Noise removal stage is to smoothen the image by removing small dots which have high intensity than the rest of the image.</a:t>
            </a:r>
          </a:p>
          <a:p>
            <a:pPr marL="12700" marR="5080">
              <a:lnSpc>
                <a:spcPct val="133500"/>
              </a:lnSpc>
              <a:spcBef>
                <a:spcPts val="100"/>
              </a:spcBef>
              <a:buClr>
                <a:srgbClr val="CC0000"/>
              </a:buClr>
              <a:buFont typeface="Wingdings"/>
              <a:buChar char=""/>
              <a:tabLst>
                <a:tab pos="327025" algn="l"/>
              </a:tabLst>
            </a:pPr>
            <a:endParaRPr lang="en-US" sz="2000" spc="-5" dirty="0">
              <a:latin typeface="Verdana"/>
              <a:cs typeface="Verdana"/>
            </a:endParaRPr>
          </a:p>
          <a:p>
            <a:pPr marL="12700" marR="5080">
              <a:lnSpc>
                <a:spcPct val="133500"/>
              </a:lnSpc>
              <a:spcBef>
                <a:spcPts val="100"/>
              </a:spcBef>
              <a:buClr>
                <a:srgbClr val="CC0000"/>
              </a:buClr>
              <a:buFont typeface="Wingdings"/>
              <a:buChar char=""/>
              <a:tabLst>
                <a:tab pos="327025" algn="l"/>
              </a:tabLst>
            </a:pPr>
            <a:r>
              <a:rPr lang="en-US" sz="2000" spc="-5" dirty="0">
                <a:latin typeface="Verdana"/>
                <a:cs typeface="Verdana"/>
              </a:rPr>
              <a:t>  One way of performing Noise removal by using OpenCV </a:t>
            </a:r>
            <a:r>
              <a:rPr lang="en-US" sz="2000" spc="-5" dirty="0" err="1">
                <a:latin typeface="Verdana"/>
                <a:cs typeface="Verdana"/>
              </a:rPr>
              <a:t>medianBlur</a:t>
            </a:r>
            <a:r>
              <a:rPr lang="en-US" sz="2000" spc="-5" dirty="0">
                <a:latin typeface="Verdana"/>
                <a:cs typeface="Verdana"/>
              </a:rPr>
              <a:t> function.</a:t>
            </a:r>
          </a:p>
          <a:p>
            <a:pPr marL="12700" marR="5080">
              <a:lnSpc>
                <a:spcPct val="133500"/>
              </a:lnSpc>
              <a:spcBef>
                <a:spcPts val="100"/>
              </a:spcBef>
              <a:buClr>
                <a:srgbClr val="CC0000"/>
              </a:buClr>
              <a:buFont typeface="Wingdings"/>
              <a:buChar char=""/>
              <a:tabLst>
                <a:tab pos="327025" algn="l"/>
              </a:tabLst>
            </a:pPr>
            <a:endParaRPr sz="180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D368BA-FD13-4C84-A830-B96E6F6F2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1"/>
            <a:ext cx="4038600" cy="3428999"/>
          </a:xfrm>
          <a:prstGeom prst="rect">
            <a:avLst/>
          </a:prstGeom>
        </p:spPr>
      </p:pic>
      <p:pic>
        <p:nvPicPr>
          <p:cNvPr id="7" name="Picture 6">
            <a:extLst>
              <a:ext uri="{FF2B5EF4-FFF2-40B4-BE49-F238E27FC236}">
                <a16:creationId xmlns:a16="http://schemas.microsoft.com/office/drawing/2014/main" id="{2D0A58E1-11D8-4EC7-BA86-2B79D254D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1981201"/>
            <a:ext cx="4343400" cy="3428999"/>
          </a:xfrm>
          <a:prstGeom prst="rect">
            <a:avLst/>
          </a:prstGeom>
        </p:spPr>
      </p:pic>
    </p:spTree>
    <p:extLst>
      <p:ext uri="{BB962C8B-B14F-4D97-AF65-F5344CB8AC3E}">
        <p14:creationId xmlns:p14="http://schemas.microsoft.com/office/powerpoint/2010/main" val="73473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FFF7-0302-4BB4-9244-11D55A752DEE}"/>
              </a:ext>
            </a:extLst>
          </p:cNvPr>
          <p:cNvSpPr>
            <a:spLocks noGrp="1"/>
          </p:cNvSpPr>
          <p:nvPr>
            <p:ph type="title"/>
          </p:nvPr>
        </p:nvSpPr>
        <p:spPr>
          <a:xfrm>
            <a:off x="763015" y="533400"/>
            <a:ext cx="7617967" cy="1002030"/>
          </a:xfrm>
        </p:spPr>
        <p:txBody>
          <a:bodyPr/>
          <a:lstStyle/>
          <a:p>
            <a:r>
              <a:rPr lang="en-IN" sz="3200" dirty="0"/>
              <a:t>Skeletonization</a:t>
            </a:r>
            <a:br>
              <a:rPr lang="en-IN" sz="3200" dirty="0"/>
            </a:br>
            <a:endParaRPr lang="en-IN" dirty="0"/>
          </a:p>
        </p:txBody>
      </p:sp>
      <p:sp>
        <p:nvSpPr>
          <p:cNvPr id="3" name="Text Placeholder 2">
            <a:extLst>
              <a:ext uri="{FF2B5EF4-FFF2-40B4-BE49-F238E27FC236}">
                <a16:creationId xmlns:a16="http://schemas.microsoft.com/office/drawing/2014/main" id="{BA8F79F8-A743-40C9-A09A-5D99B6F42B6C}"/>
              </a:ext>
            </a:extLst>
          </p:cNvPr>
          <p:cNvSpPr>
            <a:spLocks noGrp="1"/>
          </p:cNvSpPr>
          <p:nvPr>
            <p:ph type="body" idx="1"/>
          </p:nvPr>
        </p:nvSpPr>
        <p:spPr>
          <a:xfrm>
            <a:off x="687323" y="2019376"/>
            <a:ext cx="7769352" cy="4001095"/>
          </a:xfrm>
        </p:spPr>
        <p:txBody>
          <a:bodyPr/>
          <a:lstStyle/>
          <a:p>
            <a:pPr marL="342900" indent="-342900">
              <a:buFont typeface="Wingdings" panose="05000000000000000000" pitchFamily="2" charset="2"/>
              <a:buChar char="q"/>
            </a:pPr>
            <a:r>
              <a:rPr lang="en-US" dirty="0"/>
              <a:t> Skeletonization: for handwritten text,  different writers have a different style of writing and hence different stroke width . So to make the width of strokes uniform, we have to perform this process . This help in detecting cursive writings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Dilation : A pixel in the original image (either 1 or 0) will be considered 1 if any one of  the pixels under the </a:t>
            </a:r>
          </a:p>
          <a:p>
            <a:r>
              <a:rPr lang="en-US" dirty="0"/>
              <a:t>    kernel is 1, otherwise it is eroded (made to zero).</a:t>
            </a:r>
          </a:p>
          <a:p>
            <a:endParaRPr lang="en-US" dirty="0"/>
          </a:p>
          <a:p>
            <a:pPr marL="342900" indent="-342900">
              <a:buFont typeface="Wingdings" panose="05000000000000000000" pitchFamily="2" charset="2"/>
              <a:buChar char="q"/>
            </a:pPr>
            <a:r>
              <a:rPr lang="en-US" dirty="0"/>
              <a:t> Thus all the pixels near boundary will be discarded depending upon the size of kernel, even the iterations are also important</a:t>
            </a:r>
            <a:endParaRPr lang="en-IN" dirty="0"/>
          </a:p>
        </p:txBody>
      </p:sp>
    </p:spTree>
    <p:extLst>
      <p:ext uri="{BB962C8B-B14F-4D97-AF65-F5344CB8AC3E}">
        <p14:creationId xmlns:p14="http://schemas.microsoft.com/office/powerpoint/2010/main" val="260018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D3504-3D20-4157-9981-CC8E0852A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905001"/>
            <a:ext cx="4343400" cy="3733800"/>
          </a:xfrm>
          <a:prstGeom prst="rect">
            <a:avLst/>
          </a:prstGeom>
        </p:spPr>
      </p:pic>
      <p:pic>
        <p:nvPicPr>
          <p:cNvPr id="7" name="Picture 6">
            <a:extLst>
              <a:ext uri="{FF2B5EF4-FFF2-40B4-BE49-F238E27FC236}">
                <a16:creationId xmlns:a16="http://schemas.microsoft.com/office/drawing/2014/main" id="{6A470A05-AE8C-41AF-B42C-F8591EFCC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9" y="1920241"/>
            <a:ext cx="4191000" cy="3657601"/>
          </a:xfrm>
          <a:prstGeom prst="rect">
            <a:avLst/>
          </a:prstGeom>
        </p:spPr>
      </p:pic>
    </p:spTree>
    <p:extLst>
      <p:ext uri="{BB962C8B-B14F-4D97-AF65-F5344CB8AC3E}">
        <p14:creationId xmlns:p14="http://schemas.microsoft.com/office/powerpoint/2010/main" val="343339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369310" cy="513715"/>
          </a:xfrm>
          <a:prstGeom prst="rect">
            <a:avLst/>
          </a:prstGeom>
        </p:spPr>
        <p:txBody>
          <a:bodyPr vert="horz" wrap="square" lIns="0" tIns="13335" rIns="0" bIns="0" rtlCol="0">
            <a:spAutoFit/>
          </a:bodyPr>
          <a:lstStyle/>
          <a:p>
            <a:pPr marL="12700">
              <a:lnSpc>
                <a:spcPct val="100000"/>
              </a:lnSpc>
              <a:spcBef>
                <a:spcPts val="105"/>
              </a:spcBef>
            </a:pPr>
            <a:r>
              <a:rPr dirty="0"/>
              <a:t>Skew</a:t>
            </a:r>
            <a:r>
              <a:rPr spc="-85" dirty="0"/>
              <a:t> </a:t>
            </a:r>
            <a:r>
              <a:rPr spc="-5" dirty="0"/>
              <a:t>Correction</a:t>
            </a:r>
          </a:p>
        </p:txBody>
      </p:sp>
      <p:sp>
        <p:nvSpPr>
          <p:cNvPr id="8" name="TextBox 7">
            <a:extLst>
              <a:ext uri="{FF2B5EF4-FFF2-40B4-BE49-F238E27FC236}">
                <a16:creationId xmlns:a16="http://schemas.microsoft.com/office/drawing/2014/main" id="{5C70B886-4332-4B03-904D-49FAADD78FC2}"/>
              </a:ext>
            </a:extLst>
          </p:cNvPr>
          <p:cNvSpPr txBox="1"/>
          <p:nvPr/>
        </p:nvSpPr>
        <p:spPr>
          <a:xfrm>
            <a:off x="609600" y="1676400"/>
            <a:ext cx="7618984" cy="4893647"/>
          </a:xfrm>
          <a:prstGeom prst="rect">
            <a:avLst/>
          </a:prstGeom>
          <a:noFill/>
        </p:spPr>
        <p:txBody>
          <a:bodyPr wrap="square">
            <a:spAutoFit/>
          </a:bodyPr>
          <a:lstStyle/>
          <a:p>
            <a:pPr marL="342900" indent="-342900">
              <a:buFont typeface="Wingdings" panose="05000000000000000000" pitchFamily="2" charset="2"/>
              <a:buChar char="q"/>
            </a:pPr>
            <a:r>
              <a:rPr lang="en-IN" sz="2400" dirty="0"/>
              <a:t>While scanning a document, it might be slightly skewed (image aligned at a certain angle with horizontal) </a:t>
            </a:r>
          </a:p>
          <a:p>
            <a:r>
              <a:rPr lang="en-IN" sz="2400" dirty="0"/>
              <a:t>     sometimes . </a:t>
            </a:r>
          </a:p>
          <a:p>
            <a:pPr marL="342900" indent="-342900">
              <a:buFont typeface="Wingdings" panose="05000000000000000000" pitchFamily="2" charset="2"/>
              <a:buChar char="q"/>
            </a:pPr>
            <a:r>
              <a:rPr lang="en-IN" sz="2400" dirty="0"/>
              <a:t>Projection profile method:</a:t>
            </a:r>
          </a:p>
          <a:p>
            <a:r>
              <a:rPr lang="en-US" sz="2400" dirty="0"/>
              <a:t> </a:t>
            </a:r>
            <a:r>
              <a:rPr lang="en-US" sz="2400" dirty="0" err="1"/>
              <a:t>i</a:t>
            </a:r>
            <a:r>
              <a:rPr lang="en-US" sz="2400" dirty="0"/>
              <a:t>) Taking the sum of black pixels in row wise to get a histogram of pixels along the height of the image.</a:t>
            </a:r>
          </a:p>
          <a:p>
            <a:r>
              <a:rPr lang="en-US" sz="2400" dirty="0"/>
              <a:t> ii) Now the image is rotated at various angles  and the variance  will be calculated  The angle at which the maximum Variance is found, that corresponding angle will be the Skew angle for the image. </a:t>
            </a:r>
          </a:p>
          <a:p>
            <a:r>
              <a:rPr lang="en-US" sz="2400" dirty="0"/>
              <a:t> iii) After finding the Skew angle, we can correct the skewness by rotating the image through an angle equal to the skew angle in the opposite direction of skew.</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6347C-D59E-44F7-92B6-FDAF3EF065A1}"/>
              </a:ext>
            </a:extLst>
          </p:cNvPr>
          <p:cNvSpPr>
            <a:spLocks noGrp="1"/>
          </p:cNvSpPr>
          <p:nvPr>
            <p:ph type="body" idx="1"/>
          </p:nvPr>
        </p:nvSpPr>
        <p:spPr>
          <a:xfrm>
            <a:off x="687322" y="2004646"/>
            <a:ext cx="7814839" cy="3385542"/>
          </a:xfrm>
        </p:spPr>
        <p:txBody>
          <a:bodyPr/>
          <a:lstStyle/>
          <a:p>
            <a:r>
              <a:rPr lang="en-US" dirty="0"/>
              <a:t>Histogram of</a:t>
            </a:r>
          </a:p>
          <a:p>
            <a:r>
              <a:rPr lang="en-US" dirty="0"/>
              <a:t>Skewed image</a:t>
            </a:r>
          </a:p>
          <a:p>
            <a:endParaRPr lang="en-US" dirty="0"/>
          </a:p>
          <a:p>
            <a:endParaRPr lang="en-US" dirty="0"/>
          </a:p>
          <a:p>
            <a:endParaRPr lang="en-US" dirty="0"/>
          </a:p>
          <a:p>
            <a:endParaRPr lang="en-US" dirty="0"/>
          </a:p>
          <a:p>
            <a:endParaRPr lang="en-US" dirty="0"/>
          </a:p>
          <a:p>
            <a:endParaRPr lang="en-US" dirty="0"/>
          </a:p>
          <a:p>
            <a:r>
              <a:rPr lang="en-US" dirty="0"/>
              <a:t>Histogram of </a:t>
            </a:r>
          </a:p>
          <a:p>
            <a:r>
              <a:rPr lang="en-US" dirty="0"/>
              <a:t>de-skewed </a:t>
            </a:r>
          </a:p>
          <a:p>
            <a:r>
              <a:rPr lang="en-US" dirty="0"/>
              <a:t>image </a:t>
            </a:r>
            <a:endParaRPr lang="en-IN" dirty="0"/>
          </a:p>
        </p:txBody>
      </p:sp>
      <p:pic>
        <p:nvPicPr>
          <p:cNvPr id="5" name="Picture 4">
            <a:extLst>
              <a:ext uri="{FF2B5EF4-FFF2-40B4-BE49-F238E27FC236}">
                <a16:creationId xmlns:a16="http://schemas.microsoft.com/office/drawing/2014/main" id="{F685A7B8-F359-4781-8912-AB94EEFF75C0}"/>
              </a:ext>
            </a:extLst>
          </p:cNvPr>
          <p:cNvPicPr>
            <a:picLocks noChangeAspect="1"/>
          </p:cNvPicPr>
          <p:nvPr/>
        </p:nvPicPr>
        <p:blipFill rotWithShape="1">
          <a:blip r:embed="rId2">
            <a:extLst>
              <a:ext uri="{28A0092B-C50C-407E-A947-70E740481C1C}">
                <a14:useLocalDpi xmlns:a14="http://schemas.microsoft.com/office/drawing/2010/main" val="0"/>
              </a:ext>
            </a:extLst>
          </a:blip>
          <a:srcRect l="44037"/>
          <a:stretch/>
        </p:blipFill>
        <p:spPr>
          <a:xfrm>
            <a:off x="2667000" y="1524000"/>
            <a:ext cx="6399783" cy="4733925"/>
          </a:xfrm>
          <a:prstGeom prst="rect">
            <a:avLst/>
          </a:prstGeom>
        </p:spPr>
      </p:pic>
    </p:spTree>
    <p:extLst>
      <p:ext uri="{BB962C8B-B14F-4D97-AF65-F5344CB8AC3E}">
        <p14:creationId xmlns:p14="http://schemas.microsoft.com/office/powerpoint/2010/main" val="78533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218711"/>
            <a:ext cx="7617967" cy="505908"/>
          </a:xfrm>
          <a:prstGeom prst="rect">
            <a:avLst/>
          </a:prstGeom>
        </p:spPr>
        <p:txBody>
          <a:bodyPr vert="horz" wrap="square" lIns="0" tIns="13335" rIns="0" bIns="0" rtlCol="0">
            <a:spAutoFit/>
          </a:bodyPr>
          <a:lstStyle/>
          <a:p>
            <a:pPr marL="12700" marR="5080">
              <a:lnSpc>
                <a:spcPct val="100000"/>
              </a:lnSpc>
              <a:spcBef>
                <a:spcPts val="105"/>
              </a:spcBef>
            </a:pPr>
            <a:r>
              <a:rPr lang="en-IN" spc="-5" dirty="0"/>
              <a:t>              </a:t>
            </a:r>
            <a:r>
              <a:rPr lang="en-IN" spc="-100" dirty="0"/>
              <a:t>Text </a:t>
            </a:r>
            <a:r>
              <a:rPr lang="en-IN" spc="-5" dirty="0"/>
              <a:t>Detection</a:t>
            </a:r>
            <a:endParaRPr spc="-5" dirty="0"/>
          </a:p>
        </p:txBody>
      </p:sp>
      <p:sp>
        <p:nvSpPr>
          <p:cNvPr id="3" name="object 3"/>
          <p:cNvSpPr txBox="1"/>
          <p:nvPr/>
        </p:nvSpPr>
        <p:spPr>
          <a:xfrm>
            <a:off x="2161983" y="4572000"/>
            <a:ext cx="4896231" cy="961802"/>
          </a:xfrm>
          <a:prstGeom prst="rect">
            <a:avLst/>
          </a:prstGeom>
        </p:spPr>
        <p:txBody>
          <a:bodyPr vert="horz" wrap="square" lIns="0" tIns="12700" rIns="0" bIns="0" rtlCol="0">
            <a:spAutoFit/>
          </a:bodyPr>
          <a:lstStyle/>
          <a:p>
            <a:pPr marL="343535" indent="-342900" algn="ctr">
              <a:lnSpc>
                <a:spcPct val="100000"/>
              </a:lnSpc>
              <a:spcBef>
                <a:spcPts val="100"/>
              </a:spcBef>
              <a:buFontTx/>
              <a:buChar char="-"/>
            </a:pPr>
            <a:r>
              <a:rPr lang="en-US" sz="2000" dirty="0">
                <a:latin typeface="Verdana"/>
                <a:cs typeface="Verdana"/>
              </a:rPr>
              <a:t>Charan Kamarapu(2018111)</a:t>
            </a:r>
          </a:p>
          <a:p>
            <a:pPr marL="343535" indent="-342900" algn="ctr">
              <a:lnSpc>
                <a:spcPct val="100000"/>
              </a:lnSpc>
              <a:spcBef>
                <a:spcPts val="100"/>
              </a:spcBef>
              <a:buFontTx/>
              <a:buChar char="-"/>
            </a:pPr>
            <a:r>
              <a:rPr lang="en-US" sz="2000" dirty="0">
                <a:latin typeface="Verdana"/>
                <a:cs typeface="Verdana"/>
              </a:rPr>
              <a:t>Lanka Sai Krishna(2018132)</a:t>
            </a:r>
          </a:p>
          <a:p>
            <a:pPr marL="343535" indent="-342900" algn="ctr">
              <a:lnSpc>
                <a:spcPct val="100000"/>
              </a:lnSpc>
              <a:spcBef>
                <a:spcPts val="100"/>
              </a:spcBef>
              <a:buFontTx/>
              <a:buChar char="-"/>
            </a:pPr>
            <a:r>
              <a:rPr lang="en-US" sz="2000" dirty="0">
                <a:latin typeface="Verdana"/>
                <a:cs typeface="Verdana"/>
              </a:rPr>
              <a:t> </a:t>
            </a:r>
            <a:r>
              <a:rPr lang="en-US" sz="2000" dirty="0" err="1">
                <a:latin typeface="Verdana"/>
                <a:cs typeface="Verdana"/>
              </a:rPr>
              <a:t>Mudavath</a:t>
            </a:r>
            <a:r>
              <a:rPr lang="en-US" sz="2000" dirty="0">
                <a:latin typeface="Verdana"/>
                <a:cs typeface="Verdana"/>
              </a:rPr>
              <a:t> Sai Kiran(2018152)</a:t>
            </a:r>
          </a:p>
        </p:txBody>
      </p:sp>
      <p:sp>
        <p:nvSpPr>
          <p:cNvPr id="4" name="object 4"/>
          <p:cNvSpPr txBox="1"/>
          <p:nvPr/>
        </p:nvSpPr>
        <p:spPr>
          <a:xfrm>
            <a:off x="1066800" y="2819400"/>
            <a:ext cx="7086599" cy="752129"/>
          </a:xfrm>
          <a:prstGeom prst="rect">
            <a:avLst/>
          </a:prstGeom>
        </p:spPr>
        <p:txBody>
          <a:bodyPr vert="horz" wrap="square" lIns="0" tIns="13335" rIns="0" bIns="0" rtlCol="0">
            <a:spAutoFit/>
          </a:bodyPr>
          <a:lstStyle/>
          <a:p>
            <a:pPr marL="1138555" marR="1129665" algn="ctr">
              <a:lnSpc>
                <a:spcPct val="100000"/>
              </a:lnSpc>
              <a:spcBef>
                <a:spcPts val="105"/>
              </a:spcBef>
            </a:pPr>
            <a:r>
              <a:rPr lang="en-US" sz="2400" spc="10" dirty="0">
                <a:latin typeface="Verdana"/>
                <a:cs typeface="Verdana"/>
              </a:rPr>
              <a:t>Image Processing Course Project</a:t>
            </a:r>
            <a:endParaRPr sz="24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C8A9DF-E3FC-48CD-86B5-97ACC2047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3600"/>
            <a:ext cx="4267200" cy="3886200"/>
          </a:xfrm>
          <a:prstGeom prst="rect">
            <a:avLst/>
          </a:prstGeom>
        </p:spPr>
      </p:pic>
      <p:pic>
        <p:nvPicPr>
          <p:cNvPr id="7" name="Picture 6">
            <a:extLst>
              <a:ext uri="{FF2B5EF4-FFF2-40B4-BE49-F238E27FC236}">
                <a16:creationId xmlns:a16="http://schemas.microsoft.com/office/drawing/2014/main" id="{F0B2C89E-6457-471E-BCE9-F09599489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133600"/>
            <a:ext cx="3962400" cy="3791191"/>
          </a:xfrm>
          <a:prstGeom prst="rect">
            <a:avLst/>
          </a:prstGeom>
        </p:spPr>
      </p:pic>
    </p:spTree>
    <p:extLst>
      <p:ext uri="{BB962C8B-B14F-4D97-AF65-F5344CB8AC3E}">
        <p14:creationId xmlns:p14="http://schemas.microsoft.com/office/powerpoint/2010/main" val="270254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E866-8AF8-4639-B451-02A061314D02}"/>
              </a:ext>
            </a:extLst>
          </p:cNvPr>
          <p:cNvSpPr>
            <a:spLocks noGrp="1"/>
          </p:cNvSpPr>
          <p:nvPr>
            <p:ph type="title"/>
          </p:nvPr>
        </p:nvSpPr>
        <p:spPr>
          <a:xfrm>
            <a:off x="812331" y="533400"/>
            <a:ext cx="7617967" cy="492443"/>
          </a:xfrm>
        </p:spPr>
        <p:txBody>
          <a:bodyPr/>
          <a:lstStyle/>
          <a:p>
            <a:r>
              <a:rPr lang="en-IN" dirty="0"/>
              <a:t>Segmentation</a:t>
            </a:r>
          </a:p>
        </p:txBody>
      </p:sp>
      <p:sp>
        <p:nvSpPr>
          <p:cNvPr id="3" name="Text Placeholder 2">
            <a:extLst>
              <a:ext uri="{FF2B5EF4-FFF2-40B4-BE49-F238E27FC236}">
                <a16:creationId xmlns:a16="http://schemas.microsoft.com/office/drawing/2014/main" id="{2D9165CD-9ADC-4106-9C29-F1BDFDB52FD4}"/>
              </a:ext>
            </a:extLst>
          </p:cNvPr>
          <p:cNvSpPr>
            <a:spLocks noGrp="1"/>
          </p:cNvSpPr>
          <p:nvPr>
            <p:ph type="body" idx="1"/>
          </p:nvPr>
        </p:nvSpPr>
        <p:spPr>
          <a:xfrm>
            <a:off x="687323" y="2019376"/>
            <a:ext cx="7769352" cy="1538883"/>
          </a:xfrm>
        </p:spPr>
        <p:txBody>
          <a:bodyPr/>
          <a:lstStyle/>
          <a:p>
            <a:pPr marL="342900" indent="-342900">
              <a:buFont typeface="Wingdings" panose="05000000000000000000" pitchFamily="2" charset="2"/>
              <a:buChar char="q"/>
            </a:pPr>
            <a:r>
              <a:rPr lang="en-IN" dirty="0"/>
              <a:t>Line level Segmentation</a:t>
            </a:r>
          </a:p>
          <a:p>
            <a:pPr marL="342900" indent="-342900">
              <a:buFont typeface="Wingdings" panose="05000000000000000000" pitchFamily="2" charset="2"/>
              <a:buChar char="q"/>
            </a:pPr>
            <a:r>
              <a:rPr lang="en-IN" dirty="0"/>
              <a:t>Word level Segmentation</a:t>
            </a:r>
          </a:p>
          <a:p>
            <a:pPr marL="342900" indent="-342900">
              <a:buFont typeface="Wingdings" panose="05000000000000000000" pitchFamily="2" charset="2"/>
              <a:buChar char="q"/>
            </a:pPr>
            <a:r>
              <a:rPr lang="en-IN" dirty="0"/>
              <a:t>De-slanting </a:t>
            </a:r>
          </a:p>
          <a:p>
            <a:pPr marL="342900" indent="-342900">
              <a:buFont typeface="Wingdings" panose="05000000000000000000" pitchFamily="2" charset="2"/>
              <a:buChar char="q"/>
            </a:pPr>
            <a:r>
              <a:rPr lang="en-IN" dirty="0"/>
              <a:t>Character level Segmentation</a:t>
            </a:r>
          </a:p>
          <a:p>
            <a:endParaRPr lang="en-IN" dirty="0"/>
          </a:p>
        </p:txBody>
      </p:sp>
    </p:spTree>
    <p:extLst>
      <p:ext uri="{BB962C8B-B14F-4D97-AF65-F5344CB8AC3E}">
        <p14:creationId xmlns:p14="http://schemas.microsoft.com/office/powerpoint/2010/main" val="227070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ACDD-2A55-4AB1-A77E-203A75617878}"/>
              </a:ext>
            </a:extLst>
          </p:cNvPr>
          <p:cNvSpPr>
            <a:spLocks noGrp="1"/>
          </p:cNvSpPr>
          <p:nvPr>
            <p:ph type="title"/>
          </p:nvPr>
        </p:nvSpPr>
        <p:spPr>
          <a:xfrm>
            <a:off x="763015" y="685800"/>
            <a:ext cx="7617967" cy="1002030"/>
          </a:xfrm>
        </p:spPr>
        <p:txBody>
          <a:bodyPr/>
          <a:lstStyle/>
          <a:p>
            <a:r>
              <a:rPr lang="en-IN" dirty="0"/>
              <a:t>Line level Segmentation</a:t>
            </a:r>
            <a:br>
              <a:rPr lang="en-IN" dirty="0"/>
            </a:br>
            <a:endParaRPr lang="en-IN" dirty="0"/>
          </a:p>
        </p:txBody>
      </p:sp>
      <p:sp>
        <p:nvSpPr>
          <p:cNvPr id="3" name="Text Placeholder 2">
            <a:extLst>
              <a:ext uri="{FF2B5EF4-FFF2-40B4-BE49-F238E27FC236}">
                <a16:creationId xmlns:a16="http://schemas.microsoft.com/office/drawing/2014/main" id="{EE08A838-9AD8-46AA-911A-5AB57FD126C0}"/>
              </a:ext>
            </a:extLst>
          </p:cNvPr>
          <p:cNvSpPr>
            <a:spLocks noGrp="1"/>
          </p:cNvSpPr>
          <p:nvPr>
            <p:ph type="body" idx="1"/>
          </p:nvPr>
        </p:nvSpPr>
        <p:spPr>
          <a:xfrm>
            <a:off x="751292" y="3962400"/>
            <a:ext cx="7769352" cy="1846659"/>
          </a:xfrm>
        </p:spPr>
        <p:txBody>
          <a:bodyPr/>
          <a:lstStyle/>
          <a:p>
            <a:endParaRPr lang="en-US" dirty="0"/>
          </a:p>
          <a:p>
            <a:endParaRPr lang="en-IN" dirty="0"/>
          </a:p>
          <a:p>
            <a:r>
              <a:rPr lang="en-IN" dirty="0"/>
              <a:t>If we observe the histogram we plotted for the skew correction the high peaks tell us that the no of foreground pixels are high at that particular row number </a:t>
            </a:r>
            <a:r>
              <a:rPr lang="en-IN" dirty="0" err="1"/>
              <a:t>i.e</a:t>
            </a:r>
            <a:r>
              <a:rPr lang="en-IN" dirty="0"/>
              <a:t> nothing but our sentence, we use this technique to segment the lines.</a:t>
            </a:r>
          </a:p>
        </p:txBody>
      </p:sp>
      <p:pic>
        <p:nvPicPr>
          <p:cNvPr id="4" name="Picture 3">
            <a:extLst>
              <a:ext uri="{FF2B5EF4-FFF2-40B4-BE49-F238E27FC236}">
                <a16:creationId xmlns:a16="http://schemas.microsoft.com/office/drawing/2014/main" id="{C820A54A-6197-4523-B783-29C96950530F}"/>
              </a:ext>
            </a:extLst>
          </p:cNvPr>
          <p:cNvPicPr>
            <a:picLocks noChangeAspect="1"/>
          </p:cNvPicPr>
          <p:nvPr/>
        </p:nvPicPr>
        <p:blipFill rotWithShape="1">
          <a:blip r:embed="rId2">
            <a:extLst>
              <a:ext uri="{28A0092B-C50C-407E-A947-70E740481C1C}">
                <a14:useLocalDpi xmlns:a14="http://schemas.microsoft.com/office/drawing/2010/main" val="0"/>
              </a:ext>
            </a:extLst>
          </a:blip>
          <a:srcRect l="47368" t="51268" b="-1167"/>
          <a:stretch/>
        </p:blipFill>
        <p:spPr>
          <a:xfrm>
            <a:off x="687323" y="1524000"/>
            <a:ext cx="6018783" cy="2666924"/>
          </a:xfrm>
          <a:prstGeom prst="rect">
            <a:avLst/>
          </a:prstGeom>
        </p:spPr>
      </p:pic>
    </p:spTree>
    <p:extLst>
      <p:ext uri="{BB962C8B-B14F-4D97-AF65-F5344CB8AC3E}">
        <p14:creationId xmlns:p14="http://schemas.microsoft.com/office/powerpoint/2010/main" val="284190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1FCD7-9493-4A94-AD3E-8711165CE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828800"/>
            <a:ext cx="3962400" cy="3848582"/>
          </a:xfrm>
          <a:prstGeom prst="rect">
            <a:avLst/>
          </a:prstGeom>
        </p:spPr>
      </p:pic>
      <p:pic>
        <p:nvPicPr>
          <p:cNvPr id="7" name="Picture 6">
            <a:extLst>
              <a:ext uri="{FF2B5EF4-FFF2-40B4-BE49-F238E27FC236}">
                <a16:creationId xmlns:a16="http://schemas.microsoft.com/office/drawing/2014/main" id="{5F2C03B1-306D-4055-BD26-48A646FDD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828800"/>
            <a:ext cx="4038600" cy="3848582"/>
          </a:xfrm>
          <a:prstGeom prst="rect">
            <a:avLst/>
          </a:prstGeom>
        </p:spPr>
      </p:pic>
    </p:spTree>
    <p:extLst>
      <p:ext uri="{BB962C8B-B14F-4D97-AF65-F5344CB8AC3E}">
        <p14:creationId xmlns:p14="http://schemas.microsoft.com/office/powerpoint/2010/main" val="332334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F330-2086-48B8-8BA9-8DB0D7A9F3B6}"/>
              </a:ext>
            </a:extLst>
          </p:cNvPr>
          <p:cNvSpPr>
            <a:spLocks noGrp="1"/>
          </p:cNvSpPr>
          <p:nvPr>
            <p:ph type="title"/>
          </p:nvPr>
        </p:nvSpPr>
        <p:spPr>
          <a:xfrm>
            <a:off x="763015" y="762000"/>
            <a:ext cx="7617967" cy="1002030"/>
          </a:xfrm>
        </p:spPr>
        <p:txBody>
          <a:bodyPr/>
          <a:lstStyle/>
          <a:p>
            <a:r>
              <a:rPr lang="en-IN" dirty="0"/>
              <a:t>Word level Segmentation</a:t>
            </a:r>
            <a:br>
              <a:rPr lang="en-IN" dirty="0"/>
            </a:br>
            <a:endParaRPr lang="en-IN" dirty="0"/>
          </a:p>
        </p:txBody>
      </p:sp>
      <p:sp>
        <p:nvSpPr>
          <p:cNvPr id="3" name="Text Placeholder 2">
            <a:extLst>
              <a:ext uri="{FF2B5EF4-FFF2-40B4-BE49-F238E27FC236}">
                <a16:creationId xmlns:a16="http://schemas.microsoft.com/office/drawing/2014/main" id="{D694985C-E342-4B3F-B010-BAA2177A71B5}"/>
              </a:ext>
            </a:extLst>
          </p:cNvPr>
          <p:cNvSpPr>
            <a:spLocks noGrp="1"/>
          </p:cNvSpPr>
          <p:nvPr>
            <p:ph type="body" idx="1"/>
          </p:nvPr>
        </p:nvSpPr>
        <p:spPr>
          <a:xfrm>
            <a:off x="687323" y="2019376"/>
            <a:ext cx="7769352" cy="3077766"/>
          </a:xfrm>
        </p:spPr>
        <p:txBody>
          <a:bodyPr/>
          <a:lstStyle/>
          <a:p>
            <a:pPr marL="342900" indent="-342900">
              <a:buFont typeface="Wingdings" panose="05000000000000000000" pitchFamily="2" charset="2"/>
              <a:buChar char="q"/>
            </a:pPr>
            <a:r>
              <a:rPr lang="en-US" dirty="0"/>
              <a:t>In this segmentation we considered the line which are segmented earlier .</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For every line we  again calculate the histogram but this time for columns and find the gaps as same as we did for</a:t>
            </a:r>
          </a:p>
          <a:p>
            <a:r>
              <a:rPr lang="en-US" dirty="0"/>
              <a:t>    Line segmentation.</a:t>
            </a:r>
          </a:p>
          <a:p>
            <a:endParaRPr lang="en-IN" dirty="0"/>
          </a:p>
          <a:p>
            <a:pPr marL="342900" indent="-342900">
              <a:buFont typeface="Wingdings" panose="05000000000000000000" pitchFamily="2" charset="2"/>
              <a:buChar char="q"/>
            </a:pPr>
            <a:r>
              <a:rPr lang="en-US" dirty="0"/>
              <a:t>We need to fix a threshold for the gap if not even the gaps between the characters will also be detected and cause problem.</a:t>
            </a:r>
          </a:p>
        </p:txBody>
      </p:sp>
    </p:spTree>
    <p:extLst>
      <p:ext uri="{BB962C8B-B14F-4D97-AF65-F5344CB8AC3E}">
        <p14:creationId xmlns:p14="http://schemas.microsoft.com/office/powerpoint/2010/main" val="73235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2ABF8-8062-4C28-A1A1-D22EF906F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0"/>
            <a:ext cx="4191000" cy="3619982"/>
          </a:xfrm>
          <a:prstGeom prst="rect">
            <a:avLst/>
          </a:prstGeom>
        </p:spPr>
      </p:pic>
      <p:pic>
        <p:nvPicPr>
          <p:cNvPr id="7" name="Picture 6">
            <a:extLst>
              <a:ext uri="{FF2B5EF4-FFF2-40B4-BE49-F238E27FC236}">
                <a16:creationId xmlns:a16="http://schemas.microsoft.com/office/drawing/2014/main" id="{51044B86-DBA0-4E89-A1F3-C1E408583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33600"/>
            <a:ext cx="4419600" cy="3619982"/>
          </a:xfrm>
          <a:prstGeom prst="rect">
            <a:avLst/>
          </a:prstGeom>
        </p:spPr>
      </p:pic>
    </p:spTree>
    <p:extLst>
      <p:ext uri="{BB962C8B-B14F-4D97-AF65-F5344CB8AC3E}">
        <p14:creationId xmlns:p14="http://schemas.microsoft.com/office/powerpoint/2010/main" val="39611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2981960" cy="513715"/>
          </a:xfrm>
          <a:prstGeom prst="rect">
            <a:avLst/>
          </a:prstGeom>
        </p:spPr>
        <p:txBody>
          <a:bodyPr vert="horz" wrap="square" lIns="0" tIns="13335" rIns="0" bIns="0" rtlCol="0">
            <a:spAutoFit/>
          </a:bodyPr>
          <a:lstStyle/>
          <a:p>
            <a:pPr marL="12700">
              <a:lnSpc>
                <a:spcPct val="100000"/>
              </a:lnSpc>
              <a:spcBef>
                <a:spcPts val="105"/>
              </a:spcBef>
            </a:pPr>
            <a:r>
              <a:rPr dirty="0"/>
              <a:t>Slant</a:t>
            </a:r>
            <a:r>
              <a:rPr spc="-90" dirty="0"/>
              <a:t> </a:t>
            </a:r>
            <a:r>
              <a:rPr spc="-5" dirty="0"/>
              <a:t>Removal</a:t>
            </a:r>
          </a:p>
        </p:txBody>
      </p:sp>
      <p:sp>
        <p:nvSpPr>
          <p:cNvPr id="3" name="object 3"/>
          <p:cNvSpPr txBox="1"/>
          <p:nvPr/>
        </p:nvSpPr>
        <p:spPr>
          <a:xfrm>
            <a:off x="763016" y="2091055"/>
            <a:ext cx="7487920" cy="2834750"/>
          </a:xfrm>
          <a:prstGeom prst="rect">
            <a:avLst/>
          </a:prstGeom>
        </p:spPr>
        <p:txBody>
          <a:bodyPr vert="horz" wrap="square" lIns="0" tIns="13335" rIns="0" bIns="0" rtlCol="0">
            <a:spAutoFit/>
          </a:bodyPr>
          <a:lstStyle/>
          <a:p>
            <a:pPr marL="12700" marR="5080">
              <a:lnSpc>
                <a:spcPct val="100000"/>
              </a:lnSpc>
              <a:spcBef>
                <a:spcPts val="105"/>
              </a:spcBef>
              <a:buClr>
                <a:srgbClr val="CC0000"/>
              </a:buClr>
              <a:buFont typeface="Wingdings"/>
              <a:buChar char=""/>
              <a:tabLst>
                <a:tab pos="415925" algn="l"/>
                <a:tab pos="416559" algn="l"/>
              </a:tabLst>
            </a:pPr>
            <a:r>
              <a:rPr sz="2000" spc="-5" dirty="0">
                <a:latin typeface="Verdana"/>
                <a:cs typeface="Verdana"/>
              </a:rPr>
              <a:t>The slant </a:t>
            </a:r>
            <a:r>
              <a:rPr sz="2000" dirty="0">
                <a:latin typeface="Verdana"/>
                <a:cs typeface="Verdana"/>
              </a:rPr>
              <a:t>of </a:t>
            </a:r>
            <a:r>
              <a:rPr sz="2000" spc="-5" dirty="0">
                <a:latin typeface="Verdana"/>
                <a:cs typeface="Verdana"/>
              </a:rPr>
              <a:t>handwritten texts </a:t>
            </a:r>
            <a:r>
              <a:rPr sz="2000" spc="-10" dirty="0">
                <a:latin typeface="Verdana"/>
                <a:cs typeface="Verdana"/>
              </a:rPr>
              <a:t>varies </a:t>
            </a:r>
            <a:r>
              <a:rPr sz="2000" dirty="0">
                <a:latin typeface="Verdana"/>
                <a:cs typeface="Verdana"/>
              </a:rPr>
              <a:t>from user </a:t>
            </a:r>
            <a:r>
              <a:rPr sz="2000" spc="-5" dirty="0">
                <a:latin typeface="Verdana"/>
                <a:cs typeface="Verdana"/>
              </a:rPr>
              <a:t>to </a:t>
            </a:r>
            <a:r>
              <a:rPr sz="2000" spc="-60" dirty="0">
                <a:latin typeface="Verdana"/>
                <a:cs typeface="Verdana"/>
              </a:rPr>
              <a:t>user.  </a:t>
            </a:r>
            <a:r>
              <a:rPr sz="2000" spc="-5" dirty="0">
                <a:latin typeface="Verdana"/>
                <a:cs typeface="Verdana"/>
              </a:rPr>
              <a:t>Slant </a:t>
            </a:r>
            <a:r>
              <a:rPr sz="2000" spc="-10" dirty="0">
                <a:latin typeface="Verdana"/>
                <a:cs typeface="Verdana"/>
              </a:rPr>
              <a:t>removal </a:t>
            </a:r>
            <a:r>
              <a:rPr sz="2000" spc="-5" dirty="0">
                <a:latin typeface="Verdana"/>
                <a:cs typeface="Verdana"/>
              </a:rPr>
              <a:t>methods are </a:t>
            </a:r>
            <a:r>
              <a:rPr sz="2000" dirty="0">
                <a:latin typeface="Verdana"/>
                <a:cs typeface="Verdana"/>
              </a:rPr>
              <a:t>used </a:t>
            </a:r>
            <a:r>
              <a:rPr sz="2000" spc="-5" dirty="0">
                <a:latin typeface="Verdana"/>
                <a:cs typeface="Verdana"/>
              </a:rPr>
              <a:t>to normalize </a:t>
            </a:r>
            <a:r>
              <a:rPr sz="2000" dirty="0">
                <a:latin typeface="Verdana"/>
                <a:cs typeface="Verdana"/>
              </a:rPr>
              <a:t>the </a:t>
            </a:r>
            <a:r>
              <a:rPr sz="2000" spc="-5" dirty="0">
                <a:latin typeface="Verdana"/>
                <a:cs typeface="Verdana"/>
              </a:rPr>
              <a:t>all</a:t>
            </a:r>
            <a:r>
              <a:rPr lang="en-IN" sz="2000" spc="-5" dirty="0">
                <a:latin typeface="Verdana"/>
                <a:cs typeface="Verdana"/>
              </a:rPr>
              <a:t>  characters to </a:t>
            </a:r>
            <a:r>
              <a:rPr lang="en-IN" sz="2000" dirty="0">
                <a:latin typeface="Verdana"/>
                <a:cs typeface="Verdana"/>
              </a:rPr>
              <a:t>a standard</a:t>
            </a:r>
            <a:r>
              <a:rPr lang="en-IN" sz="2000" spc="-100" dirty="0">
                <a:latin typeface="Verdana"/>
                <a:cs typeface="Verdana"/>
              </a:rPr>
              <a:t> </a:t>
            </a:r>
            <a:r>
              <a:rPr lang="en-IN" sz="2000" spc="-5" dirty="0">
                <a:latin typeface="Verdana"/>
                <a:cs typeface="Verdana"/>
              </a:rPr>
              <a:t>form.</a:t>
            </a:r>
          </a:p>
          <a:p>
            <a:pPr marL="12700" marR="5080">
              <a:lnSpc>
                <a:spcPct val="100000"/>
              </a:lnSpc>
              <a:spcBef>
                <a:spcPts val="105"/>
              </a:spcBef>
              <a:buClr>
                <a:srgbClr val="CC0000"/>
              </a:buClr>
              <a:buFont typeface="Wingdings"/>
              <a:buChar char=""/>
              <a:tabLst>
                <a:tab pos="415925" algn="l"/>
                <a:tab pos="416559" algn="l"/>
              </a:tabLst>
            </a:pPr>
            <a:endParaRPr lang="en-IN" sz="2000" spc="-5" dirty="0">
              <a:latin typeface="Verdana"/>
              <a:cs typeface="Verdana"/>
            </a:endParaRPr>
          </a:p>
          <a:p>
            <a:pPr marL="12700" marR="5080">
              <a:lnSpc>
                <a:spcPct val="100000"/>
              </a:lnSpc>
              <a:spcBef>
                <a:spcPts val="105"/>
              </a:spcBef>
              <a:buClr>
                <a:srgbClr val="CC0000"/>
              </a:buClr>
              <a:buFont typeface="Wingdings"/>
              <a:buChar char=""/>
              <a:tabLst>
                <a:tab pos="415925" algn="l"/>
                <a:tab pos="416559" algn="l"/>
              </a:tabLst>
            </a:pPr>
            <a:r>
              <a:rPr lang="en-IN" sz="2000" spc="-5" dirty="0">
                <a:latin typeface="Verdana"/>
                <a:cs typeface="Verdana"/>
              </a:rPr>
              <a:t>Here we apply this for every word which we have segmented earlier</a:t>
            </a:r>
          </a:p>
          <a:p>
            <a:pPr marL="12700" marR="5080">
              <a:lnSpc>
                <a:spcPct val="100000"/>
              </a:lnSpc>
              <a:spcBef>
                <a:spcPts val="105"/>
              </a:spcBef>
              <a:buClr>
                <a:srgbClr val="CC0000"/>
              </a:buClr>
              <a:buFont typeface="Wingdings"/>
              <a:buChar char=""/>
              <a:tabLst>
                <a:tab pos="415925" algn="l"/>
                <a:tab pos="416559" algn="l"/>
              </a:tabLst>
            </a:pPr>
            <a:endParaRPr lang="en-IN" sz="2000" spc="-5" dirty="0">
              <a:latin typeface="Verdana"/>
              <a:cs typeface="Verdana"/>
            </a:endParaRPr>
          </a:p>
          <a:p>
            <a:pPr marL="12700" marR="5080">
              <a:lnSpc>
                <a:spcPct val="100000"/>
              </a:lnSpc>
              <a:spcBef>
                <a:spcPts val="105"/>
              </a:spcBef>
              <a:buClr>
                <a:srgbClr val="CC0000"/>
              </a:buClr>
              <a:buFont typeface="Wingdings"/>
              <a:buChar char=""/>
              <a:tabLst>
                <a:tab pos="415925" algn="l"/>
                <a:tab pos="416559" algn="l"/>
              </a:tabLst>
            </a:pPr>
            <a:r>
              <a:rPr lang="en-IN" sz="2000" spc="-5" dirty="0">
                <a:latin typeface="Verdana"/>
                <a:cs typeface="Verdana"/>
              </a:rPr>
              <a:t>Now repeat the process we did for skew correction but use column histogram and shearing instead of rotation</a:t>
            </a:r>
            <a:endParaRPr sz="2000" dirty="0">
              <a:latin typeface="Verdana"/>
              <a:cs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AA360A-D8F0-4386-86D9-8659488FE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828800"/>
            <a:ext cx="3886200" cy="4458182"/>
          </a:xfrm>
          <a:prstGeom prst="rect">
            <a:avLst/>
          </a:prstGeom>
        </p:spPr>
      </p:pic>
      <p:pic>
        <p:nvPicPr>
          <p:cNvPr id="22" name="Picture 21">
            <a:extLst>
              <a:ext uri="{FF2B5EF4-FFF2-40B4-BE49-F238E27FC236}">
                <a16:creationId xmlns:a16="http://schemas.microsoft.com/office/drawing/2014/main" id="{C463B169-ADE7-4FA7-A282-B417AE4D9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37592"/>
            <a:ext cx="4343400" cy="4229582"/>
          </a:xfrm>
          <a:prstGeom prst="rect">
            <a:avLst/>
          </a:prstGeom>
        </p:spPr>
      </p:pic>
      <p:sp>
        <p:nvSpPr>
          <p:cNvPr id="23" name="Rectangle 22">
            <a:extLst>
              <a:ext uri="{FF2B5EF4-FFF2-40B4-BE49-F238E27FC236}">
                <a16:creationId xmlns:a16="http://schemas.microsoft.com/office/drawing/2014/main" id="{1417FEF9-FB5F-47DD-9758-115493837F2E}"/>
              </a:ext>
            </a:extLst>
          </p:cNvPr>
          <p:cNvSpPr/>
          <p:nvPr/>
        </p:nvSpPr>
        <p:spPr>
          <a:xfrm>
            <a:off x="3276600" y="2514600"/>
            <a:ext cx="609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F952F5E-6BDC-4C9C-819A-79413AB96022}"/>
              </a:ext>
            </a:extLst>
          </p:cNvPr>
          <p:cNvSpPr/>
          <p:nvPr/>
        </p:nvSpPr>
        <p:spPr>
          <a:xfrm>
            <a:off x="7620000" y="2514600"/>
            <a:ext cx="381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6552184" cy="505908"/>
          </a:xfrm>
          <a:prstGeom prst="rect">
            <a:avLst/>
          </a:prstGeom>
        </p:spPr>
        <p:txBody>
          <a:bodyPr vert="horz" wrap="square" lIns="0" tIns="13335" rIns="0" bIns="0" rtlCol="0">
            <a:spAutoFit/>
          </a:bodyPr>
          <a:lstStyle/>
          <a:p>
            <a:r>
              <a:rPr lang="en-IN" dirty="0"/>
              <a:t>Character level Segmentation</a:t>
            </a:r>
          </a:p>
        </p:txBody>
      </p:sp>
      <p:sp>
        <p:nvSpPr>
          <p:cNvPr id="7" name="TextBox 6">
            <a:extLst>
              <a:ext uri="{FF2B5EF4-FFF2-40B4-BE49-F238E27FC236}">
                <a16:creationId xmlns:a16="http://schemas.microsoft.com/office/drawing/2014/main" id="{0FF1AA6C-D1DE-45CE-A29E-6CEF33F15AD1}"/>
              </a:ext>
            </a:extLst>
          </p:cNvPr>
          <p:cNvSpPr txBox="1"/>
          <p:nvPr/>
        </p:nvSpPr>
        <p:spPr>
          <a:xfrm>
            <a:off x="763016" y="1828800"/>
            <a:ext cx="7314184" cy="646331"/>
          </a:xfrm>
          <a:prstGeom prst="rect">
            <a:avLst/>
          </a:prstGeom>
          <a:noFill/>
        </p:spPr>
        <p:txBody>
          <a:bodyPr wrap="square">
            <a:spAutoFit/>
          </a:bodyPr>
          <a:lstStyle/>
          <a:p>
            <a:pPr marL="12700" marR="5080">
              <a:lnSpc>
                <a:spcPct val="100000"/>
              </a:lnSpc>
              <a:spcBef>
                <a:spcPts val="105"/>
              </a:spcBef>
              <a:buClr>
                <a:srgbClr val="CC0000"/>
              </a:buClr>
              <a:buFont typeface="Wingdings"/>
              <a:buChar char=""/>
              <a:tabLst>
                <a:tab pos="415925" algn="l"/>
                <a:tab pos="416559" algn="l"/>
              </a:tabLst>
            </a:pPr>
            <a:r>
              <a:rPr lang="en-US" sz="1800" spc="-5" dirty="0">
                <a:latin typeface="Verdana"/>
                <a:cs typeface="Verdana"/>
              </a:rPr>
              <a:t>Now repeat the process we did for word segmentation on    every word but we have no threshold value here</a:t>
            </a:r>
            <a:endParaRPr lang="en-US" sz="1800" dirty="0">
              <a:latin typeface="Verdana"/>
              <a:cs typeface="Verdana"/>
            </a:endParaRPr>
          </a:p>
        </p:txBody>
      </p:sp>
      <p:pic>
        <p:nvPicPr>
          <p:cNvPr id="9" name="Picture 8">
            <a:extLst>
              <a:ext uri="{FF2B5EF4-FFF2-40B4-BE49-F238E27FC236}">
                <a16:creationId xmlns:a16="http://schemas.microsoft.com/office/drawing/2014/main" id="{67560014-8319-47E3-BB08-B5966BBD3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69" y="2590800"/>
            <a:ext cx="7086600" cy="39168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785235" cy="513715"/>
          </a:xfrm>
          <a:prstGeom prst="rect">
            <a:avLst/>
          </a:prstGeom>
        </p:spPr>
        <p:txBody>
          <a:bodyPr vert="horz" wrap="square" lIns="0" tIns="13335" rIns="0" bIns="0" rtlCol="0">
            <a:spAutoFit/>
          </a:bodyPr>
          <a:lstStyle/>
          <a:p>
            <a:pPr marL="12700">
              <a:lnSpc>
                <a:spcPct val="100000"/>
              </a:lnSpc>
              <a:spcBef>
                <a:spcPts val="105"/>
              </a:spcBef>
            </a:pPr>
            <a:r>
              <a:rPr spc="-5" dirty="0"/>
              <a:t>Feature</a:t>
            </a:r>
            <a:r>
              <a:rPr spc="-40" dirty="0"/>
              <a:t> </a:t>
            </a:r>
            <a:r>
              <a:rPr spc="-5" dirty="0"/>
              <a:t>Extraction</a:t>
            </a:r>
          </a:p>
        </p:txBody>
      </p:sp>
      <p:sp>
        <p:nvSpPr>
          <p:cNvPr id="3" name="object 3"/>
          <p:cNvSpPr txBox="1"/>
          <p:nvPr/>
        </p:nvSpPr>
        <p:spPr>
          <a:xfrm>
            <a:off x="763016" y="1700022"/>
            <a:ext cx="8007984" cy="4191000"/>
          </a:xfrm>
          <a:prstGeom prst="rect">
            <a:avLst/>
          </a:prstGeom>
        </p:spPr>
        <p:txBody>
          <a:bodyPr vert="horz" wrap="square" lIns="0" tIns="43180" rIns="0" bIns="0" rtlCol="0">
            <a:spAutoFit/>
          </a:bodyPr>
          <a:lstStyle/>
          <a:p>
            <a:pPr marL="12700" marR="5080">
              <a:lnSpc>
                <a:spcPct val="90000"/>
              </a:lnSpc>
              <a:spcBef>
                <a:spcPts val="340"/>
              </a:spcBef>
              <a:buClr>
                <a:srgbClr val="CC0000"/>
              </a:buClr>
              <a:buFont typeface="Wingdings"/>
              <a:buChar char=""/>
              <a:tabLst>
                <a:tab pos="327025" algn="l"/>
              </a:tabLst>
            </a:pPr>
            <a:r>
              <a:rPr sz="2000" dirty="0">
                <a:latin typeface="Verdana"/>
                <a:cs typeface="Verdana"/>
              </a:rPr>
              <a:t>In </a:t>
            </a:r>
            <a:r>
              <a:rPr sz="2000" spc="-5" dirty="0">
                <a:latin typeface="Verdana"/>
                <a:cs typeface="Verdana"/>
              </a:rPr>
              <a:t>feature </a:t>
            </a:r>
            <a:r>
              <a:rPr sz="2000" dirty="0">
                <a:latin typeface="Verdana"/>
                <a:cs typeface="Verdana"/>
              </a:rPr>
              <a:t>extraction stage </a:t>
            </a:r>
            <a:r>
              <a:rPr sz="2000" spc="-5" dirty="0">
                <a:latin typeface="Verdana"/>
                <a:cs typeface="Verdana"/>
              </a:rPr>
              <a:t>each </a:t>
            </a:r>
            <a:r>
              <a:rPr sz="2000" dirty="0">
                <a:latin typeface="Verdana"/>
                <a:cs typeface="Verdana"/>
              </a:rPr>
              <a:t>character </a:t>
            </a:r>
            <a:r>
              <a:rPr sz="2000" spc="-10" dirty="0">
                <a:latin typeface="Verdana"/>
                <a:cs typeface="Verdana"/>
              </a:rPr>
              <a:t>is </a:t>
            </a:r>
            <a:r>
              <a:rPr sz="2000" spc="-5" dirty="0">
                <a:latin typeface="Verdana"/>
                <a:cs typeface="Verdana"/>
              </a:rPr>
              <a:t>represented</a:t>
            </a:r>
            <a:r>
              <a:rPr sz="2000" spc="-165" dirty="0">
                <a:latin typeface="Verdana"/>
                <a:cs typeface="Verdana"/>
              </a:rPr>
              <a:t> </a:t>
            </a:r>
            <a:r>
              <a:rPr sz="2000" dirty="0">
                <a:latin typeface="Verdana"/>
                <a:cs typeface="Verdana"/>
              </a:rPr>
              <a:t>as  a feature vector, </a:t>
            </a:r>
            <a:r>
              <a:rPr sz="2000" spc="-5" dirty="0">
                <a:latin typeface="Verdana"/>
                <a:cs typeface="Verdana"/>
              </a:rPr>
              <a:t>which becomes its identity. </a:t>
            </a:r>
            <a:r>
              <a:rPr sz="2000" dirty="0">
                <a:latin typeface="Verdana"/>
                <a:cs typeface="Verdana"/>
              </a:rPr>
              <a:t>The </a:t>
            </a:r>
            <a:r>
              <a:rPr sz="2000" spc="-5" dirty="0">
                <a:latin typeface="Verdana"/>
                <a:cs typeface="Verdana"/>
              </a:rPr>
              <a:t>major goal  </a:t>
            </a:r>
            <a:r>
              <a:rPr sz="2000" dirty="0">
                <a:latin typeface="Verdana"/>
                <a:cs typeface="Verdana"/>
              </a:rPr>
              <a:t>of </a:t>
            </a:r>
            <a:r>
              <a:rPr sz="2000" spc="-5" dirty="0">
                <a:latin typeface="Verdana"/>
                <a:cs typeface="Verdana"/>
              </a:rPr>
              <a:t>feature </a:t>
            </a:r>
            <a:r>
              <a:rPr sz="2000" dirty="0">
                <a:latin typeface="Verdana"/>
                <a:cs typeface="Verdana"/>
              </a:rPr>
              <a:t>extraction </a:t>
            </a:r>
            <a:r>
              <a:rPr sz="2000" spc="-10" dirty="0">
                <a:latin typeface="Verdana"/>
                <a:cs typeface="Verdana"/>
              </a:rPr>
              <a:t>is </a:t>
            </a:r>
            <a:r>
              <a:rPr sz="2000" spc="-5" dirty="0">
                <a:latin typeface="Verdana"/>
                <a:cs typeface="Verdana"/>
              </a:rPr>
              <a:t>to </a:t>
            </a:r>
            <a:r>
              <a:rPr sz="2000" dirty="0">
                <a:latin typeface="Verdana"/>
                <a:cs typeface="Verdana"/>
              </a:rPr>
              <a:t>extract a </a:t>
            </a:r>
            <a:r>
              <a:rPr sz="2000" spc="-5" dirty="0">
                <a:latin typeface="Verdana"/>
                <a:cs typeface="Verdana"/>
              </a:rPr>
              <a:t>set </a:t>
            </a:r>
            <a:r>
              <a:rPr sz="2000" dirty="0">
                <a:latin typeface="Verdana"/>
                <a:cs typeface="Verdana"/>
              </a:rPr>
              <a:t>of </a:t>
            </a:r>
            <a:r>
              <a:rPr sz="2000" spc="-5" dirty="0">
                <a:latin typeface="Verdana"/>
                <a:cs typeface="Verdana"/>
              </a:rPr>
              <a:t>features, which  maximizes the recognition rate with the least </a:t>
            </a:r>
            <a:r>
              <a:rPr sz="2000" dirty="0">
                <a:latin typeface="Verdana"/>
                <a:cs typeface="Verdana"/>
              </a:rPr>
              <a:t>amount of  </a:t>
            </a:r>
            <a:r>
              <a:rPr sz="2000" spc="-5" dirty="0">
                <a:latin typeface="Verdana"/>
                <a:cs typeface="Verdana"/>
              </a:rPr>
              <a:t>elements.</a:t>
            </a:r>
            <a:endParaRPr sz="2000" dirty="0">
              <a:latin typeface="Verdana"/>
              <a:cs typeface="Verdana"/>
            </a:endParaRPr>
          </a:p>
          <a:p>
            <a:pPr marL="12700" marR="520700">
              <a:lnSpc>
                <a:spcPct val="100000"/>
              </a:lnSpc>
              <a:spcBef>
                <a:spcPts val="1680"/>
              </a:spcBef>
              <a:buClr>
                <a:srgbClr val="CC0000"/>
              </a:buClr>
              <a:buFont typeface="Wingdings"/>
              <a:buChar char=""/>
              <a:tabLst>
                <a:tab pos="327025" algn="l"/>
              </a:tabLst>
            </a:pPr>
            <a:r>
              <a:rPr sz="2000" dirty="0">
                <a:latin typeface="Verdana"/>
                <a:cs typeface="Verdana"/>
              </a:rPr>
              <a:t>Due </a:t>
            </a:r>
            <a:r>
              <a:rPr sz="2000" spc="-5" dirty="0">
                <a:latin typeface="Verdana"/>
                <a:cs typeface="Verdana"/>
              </a:rPr>
              <a:t>to the </a:t>
            </a:r>
            <a:r>
              <a:rPr sz="2000" dirty="0">
                <a:latin typeface="Verdana"/>
                <a:cs typeface="Verdana"/>
              </a:rPr>
              <a:t>nature of </a:t>
            </a:r>
            <a:r>
              <a:rPr sz="2000" spc="-5" dirty="0">
                <a:latin typeface="Verdana"/>
                <a:cs typeface="Verdana"/>
              </a:rPr>
              <a:t>handwriting with </a:t>
            </a:r>
            <a:r>
              <a:rPr sz="2000" spc="-10" dirty="0">
                <a:latin typeface="Verdana"/>
                <a:cs typeface="Verdana"/>
              </a:rPr>
              <a:t>its </a:t>
            </a:r>
            <a:r>
              <a:rPr sz="2000" spc="-5" dirty="0">
                <a:latin typeface="Verdana"/>
                <a:cs typeface="Verdana"/>
              </a:rPr>
              <a:t>high degree </a:t>
            </a:r>
            <a:r>
              <a:rPr sz="2000" dirty="0">
                <a:latin typeface="Verdana"/>
                <a:cs typeface="Verdana"/>
              </a:rPr>
              <a:t>of  </a:t>
            </a:r>
            <a:r>
              <a:rPr sz="2000" spc="-10" dirty="0">
                <a:latin typeface="Verdana"/>
                <a:cs typeface="Verdana"/>
              </a:rPr>
              <a:t>variability </a:t>
            </a:r>
            <a:r>
              <a:rPr sz="2000" dirty="0">
                <a:latin typeface="Verdana"/>
                <a:cs typeface="Verdana"/>
              </a:rPr>
              <a:t>and </a:t>
            </a:r>
            <a:r>
              <a:rPr sz="2000" spc="-5" dirty="0">
                <a:latin typeface="Verdana"/>
                <a:cs typeface="Verdana"/>
              </a:rPr>
              <a:t>imprecision obtaining these features, is </a:t>
            </a:r>
            <a:r>
              <a:rPr sz="2000" dirty="0">
                <a:latin typeface="Verdana"/>
                <a:cs typeface="Verdana"/>
              </a:rPr>
              <a:t>a  </a:t>
            </a:r>
            <a:r>
              <a:rPr sz="2000" spc="-5" dirty="0">
                <a:latin typeface="Verdana"/>
                <a:cs typeface="Verdana"/>
              </a:rPr>
              <a:t>difficult task. </a:t>
            </a:r>
            <a:r>
              <a:rPr sz="2000" spc="-10" dirty="0">
                <a:latin typeface="Verdana"/>
                <a:cs typeface="Verdana"/>
              </a:rPr>
              <a:t>Feature </a:t>
            </a:r>
            <a:r>
              <a:rPr sz="2000" spc="-5" dirty="0">
                <a:latin typeface="Verdana"/>
                <a:cs typeface="Verdana"/>
              </a:rPr>
              <a:t>extraction methods are based </a:t>
            </a:r>
            <a:r>
              <a:rPr sz="2000" dirty="0">
                <a:latin typeface="Verdana"/>
                <a:cs typeface="Verdana"/>
              </a:rPr>
              <a:t>on 3  </a:t>
            </a:r>
            <a:r>
              <a:rPr sz="2000" spc="-5" dirty="0">
                <a:latin typeface="Verdana"/>
                <a:cs typeface="Verdana"/>
              </a:rPr>
              <a:t>types </a:t>
            </a:r>
            <a:r>
              <a:rPr sz="2000" dirty="0">
                <a:latin typeface="Verdana"/>
                <a:cs typeface="Verdana"/>
              </a:rPr>
              <a:t>of</a:t>
            </a:r>
            <a:r>
              <a:rPr sz="2000" spc="-50" dirty="0">
                <a:latin typeface="Verdana"/>
                <a:cs typeface="Verdana"/>
              </a:rPr>
              <a:t> </a:t>
            </a:r>
            <a:r>
              <a:rPr sz="2000" spc="-5" dirty="0">
                <a:latin typeface="Verdana"/>
                <a:cs typeface="Verdana"/>
              </a:rPr>
              <a:t>features:</a:t>
            </a:r>
            <a:endParaRPr sz="2000" dirty="0">
              <a:latin typeface="Verdana"/>
              <a:cs typeface="Verdana"/>
            </a:endParaRPr>
          </a:p>
          <a:p>
            <a:pPr>
              <a:lnSpc>
                <a:spcPct val="100000"/>
              </a:lnSpc>
              <a:spcBef>
                <a:spcPts val="5"/>
              </a:spcBef>
              <a:buClr>
                <a:srgbClr val="CC0000"/>
              </a:buClr>
              <a:buFont typeface="Wingdings"/>
              <a:buChar char=""/>
            </a:pPr>
            <a:endParaRPr sz="1900" dirty="0">
              <a:latin typeface="Verdana"/>
              <a:cs typeface="Verdana"/>
            </a:endParaRPr>
          </a:p>
          <a:p>
            <a:pPr marL="1280795" lvl="1" indent="-621030">
              <a:lnSpc>
                <a:spcPct val="100000"/>
              </a:lnSpc>
              <a:buClr>
                <a:srgbClr val="CC0000"/>
              </a:buClr>
              <a:buChar char="•"/>
              <a:tabLst>
                <a:tab pos="1280795" algn="l"/>
                <a:tab pos="1281430" algn="l"/>
              </a:tabLst>
            </a:pPr>
            <a:r>
              <a:rPr sz="2000" spc="-5" dirty="0">
                <a:latin typeface="Verdana"/>
                <a:cs typeface="Verdana"/>
              </a:rPr>
              <a:t>Statistical</a:t>
            </a:r>
            <a:endParaRPr sz="2000" dirty="0">
              <a:latin typeface="Verdana"/>
              <a:cs typeface="Verdana"/>
            </a:endParaRPr>
          </a:p>
          <a:p>
            <a:pPr marL="1280795" lvl="1" indent="-621030">
              <a:lnSpc>
                <a:spcPct val="100000"/>
              </a:lnSpc>
              <a:spcBef>
                <a:spcPts val="480"/>
              </a:spcBef>
              <a:buClr>
                <a:srgbClr val="CC0000"/>
              </a:buClr>
              <a:buChar char="•"/>
              <a:tabLst>
                <a:tab pos="1280795" algn="l"/>
                <a:tab pos="1281430" algn="l"/>
              </a:tabLst>
            </a:pPr>
            <a:r>
              <a:rPr sz="2000" spc="-5" dirty="0">
                <a:latin typeface="Verdana"/>
                <a:cs typeface="Verdana"/>
              </a:rPr>
              <a:t>Structural</a:t>
            </a:r>
            <a:endParaRPr sz="2000" dirty="0">
              <a:latin typeface="Verdana"/>
              <a:cs typeface="Verdana"/>
            </a:endParaRPr>
          </a:p>
          <a:p>
            <a:pPr marL="1280795" lvl="1" indent="-621030">
              <a:lnSpc>
                <a:spcPct val="100000"/>
              </a:lnSpc>
              <a:spcBef>
                <a:spcPts val="480"/>
              </a:spcBef>
              <a:buClr>
                <a:srgbClr val="CC0000"/>
              </a:buClr>
              <a:buChar char="•"/>
              <a:tabLst>
                <a:tab pos="1280795" algn="l"/>
                <a:tab pos="1281430" algn="l"/>
              </a:tabLst>
            </a:pPr>
            <a:r>
              <a:rPr sz="2000" spc="-5" dirty="0">
                <a:latin typeface="Verdana"/>
                <a:cs typeface="Verdana"/>
              </a:rPr>
              <a:t>Global transformations </a:t>
            </a:r>
            <a:r>
              <a:rPr sz="2000" dirty="0">
                <a:latin typeface="Verdana"/>
                <a:cs typeface="Verdana"/>
              </a:rPr>
              <a:t>and</a:t>
            </a:r>
            <a:r>
              <a:rPr sz="2000" spc="-35" dirty="0">
                <a:latin typeface="Verdana"/>
                <a:cs typeface="Verdana"/>
              </a:rPr>
              <a:t> </a:t>
            </a:r>
            <a:r>
              <a:rPr sz="2000" spc="-5" dirty="0">
                <a:latin typeface="Verdana"/>
                <a:cs typeface="Verdana"/>
              </a:rPr>
              <a:t>moments</a:t>
            </a:r>
            <a:endParaRPr sz="20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609600" y="1560575"/>
            <a:ext cx="7958455" cy="116205"/>
            <a:chOff x="609600" y="1560575"/>
            <a:chExt cx="7958455" cy="116205"/>
          </a:xfrm>
        </p:grpSpPr>
        <p:sp>
          <p:nvSpPr>
            <p:cNvPr id="4" name="object 4"/>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5" name="object 5"/>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grpSp>
      <p:sp>
        <p:nvSpPr>
          <p:cNvPr id="6" name="object 6"/>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7" name="object 7"/>
          <p:cNvSpPr txBox="1">
            <a:spLocks noGrp="1"/>
          </p:cNvSpPr>
          <p:nvPr>
            <p:ph type="title"/>
          </p:nvPr>
        </p:nvSpPr>
        <p:spPr>
          <a:xfrm>
            <a:off x="653592" y="747521"/>
            <a:ext cx="5383530" cy="574040"/>
          </a:xfrm>
          <a:prstGeom prst="rect">
            <a:avLst/>
          </a:prstGeom>
        </p:spPr>
        <p:txBody>
          <a:bodyPr vert="horz" wrap="square" lIns="0" tIns="12700" rIns="0" bIns="0" rtlCol="0">
            <a:spAutoFit/>
          </a:bodyPr>
          <a:lstStyle/>
          <a:p>
            <a:pPr marL="12700">
              <a:lnSpc>
                <a:spcPct val="100000"/>
              </a:lnSpc>
              <a:spcBef>
                <a:spcPts val="100"/>
              </a:spcBef>
            </a:pPr>
            <a:r>
              <a:rPr sz="3600" spc="-5" dirty="0"/>
              <a:t>Handwriting</a:t>
            </a:r>
            <a:r>
              <a:rPr sz="3600" spc="-105" dirty="0"/>
              <a:t> </a:t>
            </a:r>
            <a:r>
              <a:rPr sz="3600" spc="-5" dirty="0"/>
              <a:t>Categories</a:t>
            </a:r>
            <a:endParaRPr sz="3600"/>
          </a:p>
        </p:txBody>
      </p:sp>
      <p:pic>
        <p:nvPicPr>
          <p:cNvPr id="19" name="Picture 18">
            <a:extLst>
              <a:ext uri="{FF2B5EF4-FFF2-40B4-BE49-F238E27FC236}">
                <a16:creationId xmlns:a16="http://schemas.microsoft.com/office/drawing/2014/main" id="{BF3CC200-2D24-435C-9C0B-2A976F0A1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809397"/>
            <a:ext cx="3962400" cy="2281456"/>
          </a:xfrm>
          <a:prstGeom prst="rect">
            <a:avLst/>
          </a:prstGeom>
        </p:spPr>
      </p:pic>
      <p:pic>
        <p:nvPicPr>
          <p:cNvPr id="21" name="Picture 20">
            <a:extLst>
              <a:ext uri="{FF2B5EF4-FFF2-40B4-BE49-F238E27FC236}">
                <a16:creationId xmlns:a16="http://schemas.microsoft.com/office/drawing/2014/main" id="{BCF45AA7-BB74-4603-BC8D-CFB9D5CC6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768665"/>
            <a:ext cx="2543175" cy="1971109"/>
          </a:xfrm>
          <a:prstGeom prst="rect">
            <a:avLst/>
          </a:prstGeom>
        </p:spPr>
      </p:pic>
      <p:pic>
        <p:nvPicPr>
          <p:cNvPr id="23" name="Picture 22">
            <a:extLst>
              <a:ext uri="{FF2B5EF4-FFF2-40B4-BE49-F238E27FC236}">
                <a16:creationId xmlns:a16="http://schemas.microsoft.com/office/drawing/2014/main" id="{7088B2C0-466A-41F5-BC9B-0777092E41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877" y="1859191"/>
            <a:ext cx="2543175" cy="183937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935729" cy="513715"/>
          </a:xfrm>
          <a:prstGeom prst="rect">
            <a:avLst/>
          </a:prstGeom>
        </p:spPr>
        <p:txBody>
          <a:bodyPr vert="horz" wrap="square" lIns="0" tIns="13335" rIns="0" bIns="0" rtlCol="0">
            <a:spAutoFit/>
          </a:bodyPr>
          <a:lstStyle/>
          <a:p>
            <a:pPr marL="12700">
              <a:lnSpc>
                <a:spcPct val="100000"/>
              </a:lnSpc>
              <a:spcBef>
                <a:spcPts val="105"/>
              </a:spcBef>
            </a:pPr>
            <a:r>
              <a:rPr spc="-5" dirty="0"/>
              <a:t>Statistical</a:t>
            </a:r>
            <a:r>
              <a:rPr spc="-70" dirty="0"/>
              <a:t> </a:t>
            </a:r>
            <a:r>
              <a:rPr spc="-5" dirty="0"/>
              <a:t>Features</a:t>
            </a:r>
          </a:p>
        </p:txBody>
      </p:sp>
      <p:sp>
        <p:nvSpPr>
          <p:cNvPr id="3" name="object 3"/>
          <p:cNvSpPr txBox="1"/>
          <p:nvPr/>
        </p:nvSpPr>
        <p:spPr>
          <a:xfrm>
            <a:off x="763016" y="2019376"/>
            <a:ext cx="7545705" cy="3295650"/>
          </a:xfrm>
          <a:prstGeom prst="rect">
            <a:avLst/>
          </a:prstGeom>
        </p:spPr>
        <p:txBody>
          <a:bodyPr vert="horz" wrap="square" lIns="0" tIns="13335" rIns="0" bIns="0" rtlCol="0">
            <a:spAutoFit/>
          </a:bodyPr>
          <a:lstStyle/>
          <a:p>
            <a:pPr marL="12700" marR="5080">
              <a:lnSpc>
                <a:spcPct val="100000"/>
              </a:lnSpc>
              <a:spcBef>
                <a:spcPts val="105"/>
              </a:spcBef>
              <a:buClr>
                <a:srgbClr val="CC0000"/>
              </a:buClr>
              <a:buFont typeface="Wingdings"/>
              <a:buChar char=""/>
              <a:tabLst>
                <a:tab pos="327025" algn="l"/>
              </a:tabLst>
            </a:pPr>
            <a:r>
              <a:rPr sz="2000" spc="-5" dirty="0">
                <a:latin typeface="Verdana"/>
                <a:cs typeface="Verdana"/>
              </a:rPr>
              <a:t>Representation </a:t>
            </a:r>
            <a:r>
              <a:rPr sz="2000" dirty="0">
                <a:latin typeface="Verdana"/>
                <a:cs typeface="Verdana"/>
              </a:rPr>
              <a:t>of a </a:t>
            </a:r>
            <a:r>
              <a:rPr sz="2000" spc="-5" dirty="0">
                <a:latin typeface="Verdana"/>
                <a:cs typeface="Verdana"/>
              </a:rPr>
              <a:t>character image </a:t>
            </a:r>
            <a:r>
              <a:rPr sz="2000" dirty="0">
                <a:latin typeface="Verdana"/>
                <a:cs typeface="Verdana"/>
              </a:rPr>
              <a:t>by </a:t>
            </a:r>
            <a:r>
              <a:rPr sz="2000" spc="-5" dirty="0">
                <a:latin typeface="Verdana"/>
                <a:cs typeface="Verdana"/>
              </a:rPr>
              <a:t>statistical  distribution </a:t>
            </a:r>
            <a:r>
              <a:rPr sz="2000" dirty="0">
                <a:latin typeface="Verdana"/>
                <a:cs typeface="Verdana"/>
              </a:rPr>
              <a:t>of </a:t>
            </a:r>
            <a:r>
              <a:rPr sz="2000" spc="-5" dirty="0">
                <a:latin typeface="Verdana"/>
                <a:cs typeface="Verdana"/>
              </a:rPr>
              <a:t>points takes care </a:t>
            </a:r>
            <a:r>
              <a:rPr sz="2000" dirty="0">
                <a:latin typeface="Verdana"/>
                <a:cs typeface="Verdana"/>
              </a:rPr>
              <a:t>of style </a:t>
            </a:r>
            <a:r>
              <a:rPr sz="2000" spc="-5" dirty="0">
                <a:latin typeface="Verdana"/>
                <a:cs typeface="Verdana"/>
              </a:rPr>
              <a:t>variations to </a:t>
            </a:r>
            <a:r>
              <a:rPr sz="2000" dirty="0">
                <a:latin typeface="Verdana"/>
                <a:cs typeface="Verdana"/>
              </a:rPr>
              <a:t>some  extent.</a:t>
            </a:r>
            <a:endParaRPr sz="2000">
              <a:latin typeface="Verdana"/>
              <a:cs typeface="Verdana"/>
            </a:endParaRPr>
          </a:p>
          <a:p>
            <a:pPr>
              <a:lnSpc>
                <a:spcPct val="100000"/>
              </a:lnSpc>
              <a:spcBef>
                <a:spcPts val="5"/>
              </a:spcBef>
              <a:buClr>
                <a:srgbClr val="CC0000"/>
              </a:buClr>
              <a:buFont typeface="Wingdings"/>
              <a:buChar char=""/>
            </a:pPr>
            <a:endParaRPr sz="2000">
              <a:latin typeface="Verdana"/>
              <a:cs typeface="Verdana"/>
            </a:endParaRPr>
          </a:p>
          <a:p>
            <a:pPr marL="12700" marR="1058545">
              <a:lnSpc>
                <a:spcPct val="100000"/>
              </a:lnSpc>
              <a:spcBef>
                <a:spcPts val="5"/>
              </a:spcBef>
              <a:buClr>
                <a:srgbClr val="CC0000"/>
              </a:buClr>
              <a:buFont typeface="Wingdings"/>
              <a:buChar char=""/>
              <a:tabLst>
                <a:tab pos="327025" algn="l"/>
              </a:tabLst>
            </a:pPr>
            <a:r>
              <a:rPr sz="2000" spc="-5" dirty="0">
                <a:latin typeface="Verdana"/>
                <a:cs typeface="Verdana"/>
              </a:rPr>
              <a:t>The major statistical features </a:t>
            </a:r>
            <a:r>
              <a:rPr sz="2000" dirty="0">
                <a:latin typeface="Verdana"/>
                <a:cs typeface="Verdana"/>
              </a:rPr>
              <a:t>used for </a:t>
            </a:r>
            <a:r>
              <a:rPr sz="2000" spc="-5" dirty="0">
                <a:latin typeface="Verdana"/>
                <a:cs typeface="Verdana"/>
              </a:rPr>
              <a:t>character  representation</a:t>
            </a:r>
            <a:r>
              <a:rPr sz="2000" spc="-45" dirty="0">
                <a:latin typeface="Verdana"/>
                <a:cs typeface="Verdana"/>
              </a:rPr>
              <a:t> </a:t>
            </a:r>
            <a:r>
              <a:rPr sz="2000" spc="-5" dirty="0">
                <a:latin typeface="Verdana"/>
                <a:cs typeface="Verdana"/>
              </a:rPr>
              <a:t>are:</a:t>
            </a:r>
            <a:endParaRPr sz="2000">
              <a:latin typeface="Verdana"/>
              <a:cs typeface="Verdana"/>
            </a:endParaRPr>
          </a:p>
          <a:p>
            <a:pPr>
              <a:lnSpc>
                <a:spcPct val="100000"/>
              </a:lnSpc>
              <a:spcBef>
                <a:spcPts val="35"/>
              </a:spcBef>
              <a:buClr>
                <a:srgbClr val="CC0000"/>
              </a:buClr>
              <a:buFont typeface="Wingdings"/>
              <a:buChar char=""/>
            </a:pPr>
            <a:endParaRPr sz="2550">
              <a:latin typeface="Verdana"/>
              <a:cs typeface="Verdana"/>
            </a:endParaRPr>
          </a:p>
          <a:p>
            <a:pPr marL="1136015" lvl="1" indent="-621030">
              <a:lnSpc>
                <a:spcPct val="100000"/>
              </a:lnSpc>
              <a:spcBef>
                <a:spcPts val="5"/>
              </a:spcBef>
              <a:buClr>
                <a:srgbClr val="CC0000"/>
              </a:buClr>
              <a:buChar char="•"/>
              <a:tabLst>
                <a:tab pos="1136015" algn="l"/>
                <a:tab pos="1136650" algn="l"/>
              </a:tabLst>
            </a:pPr>
            <a:r>
              <a:rPr sz="2000" spc="-10" dirty="0">
                <a:latin typeface="Verdana"/>
                <a:cs typeface="Verdana"/>
              </a:rPr>
              <a:t>Zoning</a:t>
            </a:r>
            <a:endParaRPr sz="2000">
              <a:latin typeface="Verdana"/>
              <a:cs typeface="Verdana"/>
            </a:endParaRPr>
          </a:p>
          <a:p>
            <a:pPr marL="1136015" lvl="1" indent="-621030">
              <a:lnSpc>
                <a:spcPct val="100000"/>
              </a:lnSpc>
              <a:spcBef>
                <a:spcPts val="480"/>
              </a:spcBef>
              <a:buClr>
                <a:srgbClr val="CC0000"/>
              </a:buClr>
              <a:buChar char="•"/>
              <a:tabLst>
                <a:tab pos="1136015" algn="l"/>
                <a:tab pos="1136650" algn="l"/>
              </a:tabLst>
            </a:pPr>
            <a:r>
              <a:rPr sz="2000" spc="-5" dirty="0">
                <a:latin typeface="Verdana"/>
                <a:cs typeface="Verdana"/>
              </a:rPr>
              <a:t>Projections </a:t>
            </a:r>
            <a:r>
              <a:rPr sz="2000" dirty="0">
                <a:latin typeface="Verdana"/>
                <a:cs typeface="Verdana"/>
              </a:rPr>
              <a:t>and</a:t>
            </a:r>
            <a:r>
              <a:rPr sz="2000" spc="-30" dirty="0">
                <a:latin typeface="Verdana"/>
                <a:cs typeface="Verdana"/>
              </a:rPr>
              <a:t> </a:t>
            </a:r>
            <a:r>
              <a:rPr sz="2000" spc="-5" dirty="0">
                <a:latin typeface="Verdana"/>
                <a:cs typeface="Verdana"/>
              </a:rPr>
              <a:t>profiles</a:t>
            </a:r>
            <a:endParaRPr sz="2000">
              <a:latin typeface="Verdana"/>
              <a:cs typeface="Verdana"/>
            </a:endParaRPr>
          </a:p>
          <a:p>
            <a:pPr marL="1136015" lvl="1" indent="-621030">
              <a:lnSpc>
                <a:spcPct val="100000"/>
              </a:lnSpc>
              <a:spcBef>
                <a:spcPts val="480"/>
              </a:spcBef>
              <a:buClr>
                <a:srgbClr val="CC0000"/>
              </a:buClr>
              <a:buChar char="•"/>
              <a:tabLst>
                <a:tab pos="1136015" algn="l"/>
                <a:tab pos="1136650" algn="l"/>
              </a:tabLst>
            </a:pPr>
            <a:r>
              <a:rPr sz="2000" dirty="0">
                <a:latin typeface="Verdana"/>
                <a:cs typeface="Verdana"/>
              </a:rPr>
              <a:t>Crossings and</a:t>
            </a:r>
            <a:r>
              <a:rPr sz="2000" spc="-25" dirty="0">
                <a:latin typeface="Verdana"/>
                <a:cs typeface="Verdana"/>
              </a:rPr>
              <a:t> </a:t>
            </a:r>
            <a:r>
              <a:rPr sz="2000" dirty="0">
                <a:latin typeface="Verdana"/>
                <a:cs typeface="Verdana"/>
              </a:rPr>
              <a:t>distances</a:t>
            </a:r>
            <a:endParaRPr sz="200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1431290" cy="513715"/>
          </a:xfrm>
          <a:prstGeom prst="rect">
            <a:avLst/>
          </a:prstGeom>
        </p:spPr>
        <p:txBody>
          <a:bodyPr vert="horz" wrap="square" lIns="0" tIns="13335" rIns="0" bIns="0" rtlCol="0">
            <a:spAutoFit/>
          </a:bodyPr>
          <a:lstStyle/>
          <a:p>
            <a:pPr marL="12700">
              <a:lnSpc>
                <a:spcPct val="100000"/>
              </a:lnSpc>
              <a:spcBef>
                <a:spcPts val="105"/>
              </a:spcBef>
            </a:pPr>
            <a:r>
              <a:rPr spc="-5" dirty="0"/>
              <a:t>Zoning</a:t>
            </a:r>
          </a:p>
        </p:txBody>
      </p:sp>
      <p:sp>
        <p:nvSpPr>
          <p:cNvPr id="3" name="object 3"/>
          <p:cNvSpPr txBox="1"/>
          <p:nvPr/>
        </p:nvSpPr>
        <p:spPr>
          <a:xfrm>
            <a:off x="763016" y="2091055"/>
            <a:ext cx="7816215" cy="124587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spc="-5" dirty="0">
                <a:latin typeface="Verdana"/>
                <a:cs typeface="Verdana"/>
              </a:rPr>
              <a:t>The </a:t>
            </a:r>
            <a:r>
              <a:rPr sz="2000" dirty="0">
                <a:latin typeface="Verdana"/>
                <a:cs typeface="Verdana"/>
              </a:rPr>
              <a:t>character </a:t>
            </a:r>
            <a:r>
              <a:rPr sz="2000" spc="-5" dirty="0">
                <a:latin typeface="Verdana"/>
                <a:cs typeface="Verdana"/>
              </a:rPr>
              <a:t>image is divided into NxM zones. </a:t>
            </a:r>
            <a:r>
              <a:rPr sz="2000" dirty="0">
                <a:latin typeface="Verdana"/>
                <a:cs typeface="Verdana"/>
              </a:rPr>
              <a:t>From </a:t>
            </a:r>
            <a:r>
              <a:rPr sz="2000" spc="-5" dirty="0">
                <a:latin typeface="Verdana"/>
                <a:cs typeface="Verdana"/>
              </a:rPr>
              <a:t>each  zone features are extracted to </a:t>
            </a:r>
            <a:r>
              <a:rPr sz="2000" dirty="0">
                <a:latin typeface="Verdana"/>
                <a:cs typeface="Verdana"/>
              </a:rPr>
              <a:t>form </a:t>
            </a:r>
            <a:r>
              <a:rPr sz="2000" spc="-5" dirty="0">
                <a:latin typeface="Verdana"/>
                <a:cs typeface="Verdana"/>
              </a:rPr>
              <a:t>the feature </a:t>
            </a:r>
            <a:r>
              <a:rPr sz="2000" dirty="0">
                <a:latin typeface="Verdana"/>
                <a:cs typeface="Verdana"/>
              </a:rPr>
              <a:t>vector. </a:t>
            </a:r>
            <a:r>
              <a:rPr sz="2000" spc="-5" dirty="0">
                <a:latin typeface="Verdana"/>
                <a:cs typeface="Verdana"/>
              </a:rPr>
              <a:t>The  goal </a:t>
            </a:r>
            <a:r>
              <a:rPr sz="2000" dirty="0">
                <a:latin typeface="Verdana"/>
                <a:cs typeface="Verdana"/>
              </a:rPr>
              <a:t>of </a:t>
            </a:r>
            <a:r>
              <a:rPr sz="2000" spc="-5" dirty="0">
                <a:latin typeface="Verdana"/>
                <a:cs typeface="Verdana"/>
              </a:rPr>
              <a:t>zoning </a:t>
            </a:r>
            <a:r>
              <a:rPr sz="2000" spc="-10" dirty="0">
                <a:latin typeface="Verdana"/>
                <a:cs typeface="Verdana"/>
              </a:rPr>
              <a:t>is </a:t>
            </a:r>
            <a:r>
              <a:rPr sz="2000" spc="-5" dirty="0">
                <a:latin typeface="Verdana"/>
                <a:cs typeface="Verdana"/>
              </a:rPr>
              <a:t>to obtain the local characteristics instead </a:t>
            </a:r>
            <a:r>
              <a:rPr sz="2000" dirty="0">
                <a:latin typeface="Verdana"/>
                <a:cs typeface="Verdana"/>
              </a:rPr>
              <a:t>of  </a:t>
            </a:r>
            <a:r>
              <a:rPr sz="2000" spc="-5" dirty="0">
                <a:latin typeface="Verdana"/>
                <a:cs typeface="Verdana"/>
              </a:rPr>
              <a:t>global</a:t>
            </a:r>
            <a:r>
              <a:rPr sz="2000" spc="-20" dirty="0">
                <a:latin typeface="Verdana"/>
                <a:cs typeface="Verdana"/>
              </a:rPr>
              <a:t> </a:t>
            </a:r>
            <a:r>
              <a:rPr sz="2000" spc="-5" dirty="0">
                <a:latin typeface="Verdana"/>
                <a:cs typeface="Verdana"/>
              </a:rPr>
              <a:t>characteristics</a:t>
            </a:r>
            <a:endParaRPr sz="2000">
              <a:latin typeface="Verdana"/>
              <a:cs typeface="Verdana"/>
            </a:endParaRPr>
          </a:p>
        </p:txBody>
      </p:sp>
      <p:sp>
        <p:nvSpPr>
          <p:cNvPr id="4" name="object 4"/>
          <p:cNvSpPr/>
          <p:nvPr/>
        </p:nvSpPr>
        <p:spPr>
          <a:xfrm>
            <a:off x="1692275" y="3573462"/>
            <a:ext cx="2146300" cy="22320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95673" y="4759325"/>
            <a:ext cx="1008380" cy="76200"/>
          </a:xfrm>
          <a:custGeom>
            <a:avLst/>
            <a:gdLst/>
            <a:ahLst/>
            <a:cxnLst/>
            <a:rect l="l" t="t" r="r" b="b"/>
            <a:pathLst>
              <a:path w="1008379" h="76200">
                <a:moveTo>
                  <a:pt x="931926" y="0"/>
                </a:moveTo>
                <a:lnTo>
                  <a:pt x="931926" y="76200"/>
                </a:lnTo>
                <a:lnTo>
                  <a:pt x="995426" y="44450"/>
                </a:lnTo>
                <a:lnTo>
                  <a:pt x="944626" y="44450"/>
                </a:lnTo>
                <a:lnTo>
                  <a:pt x="944626" y="31750"/>
                </a:lnTo>
                <a:lnTo>
                  <a:pt x="995426" y="31750"/>
                </a:lnTo>
                <a:lnTo>
                  <a:pt x="931926" y="0"/>
                </a:lnTo>
                <a:close/>
              </a:path>
              <a:path w="1008379" h="76200">
                <a:moveTo>
                  <a:pt x="931926" y="31750"/>
                </a:moveTo>
                <a:lnTo>
                  <a:pt x="0" y="31750"/>
                </a:lnTo>
                <a:lnTo>
                  <a:pt x="0" y="44450"/>
                </a:lnTo>
                <a:lnTo>
                  <a:pt x="931926" y="44450"/>
                </a:lnTo>
                <a:lnTo>
                  <a:pt x="931926" y="31750"/>
                </a:lnTo>
                <a:close/>
              </a:path>
              <a:path w="1008379" h="76200">
                <a:moveTo>
                  <a:pt x="995426" y="31750"/>
                </a:moveTo>
                <a:lnTo>
                  <a:pt x="944626" y="31750"/>
                </a:lnTo>
                <a:lnTo>
                  <a:pt x="944626" y="44450"/>
                </a:lnTo>
                <a:lnTo>
                  <a:pt x="995426" y="44450"/>
                </a:lnTo>
                <a:lnTo>
                  <a:pt x="1008126" y="38100"/>
                </a:lnTo>
                <a:lnTo>
                  <a:pt x="995426" y="31750"/>
                </a:lnTo>
                <a:close/>
              </a:path>
            </a:pathLst>
          </a:custGeom>
          <a:solidFill>
            <a:srgbClr val="CC0000"/>
          </a:solidFill>
        </p:spPr>
        <p:txBody>
          <a:bodyPr wrap="square" lIns="0" tIns="0" rIns="0" bIns="0" rtlCol="0"/>
          <a:lstStyle/>
          <a:p>
            <a:endParaRPr/>
          </a:p>
        </p:txBody>
      </p:sp>
      <p:sp>
        <p:nvSpPr>
          <p:cNvPr id="6" name="object 6"/>
          <p:cNvSpPr/>
          <p:nvPr/>
        </p:nvSpPr>
        <p:spPr>
          <a:xfrm>
            <a:off x="5148326" y="3644836"/>
            <a:ext cx="2160524" cy="216065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5419090" cy="513715"/>
          </a:xfrm>
          <a:prstGeom prst="rect">
            <a:avLst/>
          </a:prstGeom>
        </p:spPr>
        <p:txBody>
          <a:bodyPr vert="horz" wrap="square" lIns="0" tIns="13335" rIns="0" bIns="0" rtlCol="0">
            <a:spAutoFit/>
          </a:bodyPr>
          <a:lstStyle/>
          <a:p>
            <a:pPr marL="12700">
              <a:lnSpc>
                <a:spcPct val="100000"/>
              </a:lnSpc>
              <a:spcBef>
                <a:spcPts val="105"/>
              </a:spcBef>
            </a:pPr>
            <a:r>
              <a:rPr spc="-5" dirty="0"/>
              <a:t>Zoning </a:t>
            </a:r>
            <a:r>
              <a:rPr dirty="0"/>
              <a:t>– Density</a:t>
            </a:r>
            <a:r>
              <a:rPr spc="-90" dirty="0"/>
              <a:t> </a:t>
            </a:r>
            <a:r>
              <a:rPr spc="-5" dirty="0"/>
              <a:t>Features</a:t>
            </a:r>
          </a:p>
        </p:txBody>
      </p:sp>
      <p:sp>
        <p:nvSpPr>
          <p:cNvPr id="3" name="object 3"/>
          <p:cNvSpPr txBox="1"/>
          <p:nvPr/>
        </p:nvSpPr>
        <p:spPr>
          <a:xfrm>
            <a:off x="763016" y="2091055"/>
            <a:ext cx="803910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spc="-5" dirty="0">
                <a:latin typeface="Verdana"/>
                <a:cs typeface="Verdana"/>
              </a:rPr>
              <a:t>The number </a:t>
            </a:r>
            <a:r>
              <a:rPr sz="2000" dirty="0">
                <a:latin typeface="Verdana"/>
                <a:cs typeface="Verdana"/>
              </a:rPr>
              <a:t>of </a:t>
            </a:r>
            <a:r>
              <a:rPr sz="2000" spc="-5" dirty="0">
                <a:latin typeface="Verdana"/>
                <a:cs typeface="Verdana"/>
              </a:rPr>
              <a:t>foreground pixels, </a:t>
            </a:r>
            <a:r>
              <a:rPr sz="2000" dirty="0">
                <a:latin typeface="Verdana"/>
                <a:cs typeface="Verdana"/>
              </a:rPr>
              <a:t>or </a:t>
            </a:r>
            <a:r>
              <a:rPr sz="2000" spc="-5" dirty="0">
                <a:latin typeface="Verdana"/>
                <a:cs typeface="Verdana"/>
              </a:rPr>
              <a:t>the normalized number  </a:t>
            </a:r>
            <a:r>
              <a:rPr sz="2000" dirty="0">
                <a:latin typeface="Verdana"/>
                <a:cs typeface="Verdana"/>
              </a:rPr>
              <a:t>of </a:t>
            </a:r>
            <a:r>
              <a:rPr sz="2000" spc="-5" dirty="0">
                <a:latin typeface="Verdana"/>
                <a:cs typeface="Verdana"/>
              </a:rPr>
              <a:t>foreground pixels, in each cell </a:t>
            </a:r>
            <a:r>
              <a:rPr sz="2000" spc="-10" dirty="0">
                <a:latin typeface="Verdana"/>
                <a:cs typeface="Verdana"/>
              </a:rPr>
              <a:t>is </a:t>
            </a:r>
            <a:r>
              <a:rPr sz="2000" spc="-5" dirty="0">
                <a:latin typeface="Verdana"/>
                <a:cs typeface="Verdana"/>
              </a:rPr>
              <a:t>considered </a:t>
            </a:r>
            <a:r>
              <a:rPr sz="2000" dirty="0">
                <a:latin typeface="Verdana"/>
                <a:cs typeface="Verdana"/>
              </a:rPr>
              <a:t>a</a:t>
            </a:r>
            <a:r>
              <a:rPr sz="2000" spc="-60" dirty="0">
                <a:latin typeface="Verdana"/>
                <a:cs typeface="Verdana"/>
              </a:rPr>
              <a:t> </a:t>
            </a:r>
            <a:r>
              <a:rPr sz="2000" spc="-5" dirty="0">
                <a:latin typeface="Verdana"/>
                <a:cs typeface="Verdana"/>
              </a:rPr>
              <a:t>feature.</a:t>
            </a:r>
            <a:endParaRPr sz="2000">
              <a:latin typeface="Verdana"/>
              <a:cs typeface="Verdana"/>
            </a:endParaRPr>
          </a:p>
        </p:txBody>
      </p:sp>
      <p:sp>
        <p:nvSpPr>
          <p:cNvPr id="4" name="object 4"/>
          <p:cNvSpPr/>
          <p:nvPr/>
        </p:nvSpPr>
        <p:spPr>
          <a:xfrm>
            <a:off x="2051050" y="3141726"/>
            <a:ext cx="1727200" cy="171284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219700" y="3068573"/>
            <a:ext cx="1712976" cy="1727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995673" y="3967098"/>
            <a:ext cx="1008380" cy="76200"/>
          </a:xfrm>
          <a:custGeom>
            <a:avLst/>
            <a:gdLst/>
            <a:ahLst/>
            <a:cxnLst/>
            <a:rect l="l" t="t" r="r" b="b"/>
            <a:pathLst>
              <a:path w="1008379" h="76200">
                <a:moveTo>
                  <a:pt x="931926" y="0"/>
                </a:moveTo>
                <a:lnTo>
                  <a:pt x="931926" y="76200"/>
                </a:lnTo>
                <a:lnTo>
                  <a:pt x="995426" y="44450"/>
                </a:lnTo>
                <a:lnTo>
                  <a:pt x="944626" y="44450"/>
                </a:lnTo>
                <a:lnTo>
                  <a:pt x="944626" y="31750"/>
                </a:lnTo>
                <a:lnTo>
                  <a:pt x="995426" y="31750"/>
                </a:lnTo>
                <a:lnTo>
                  <a:pt x="931926" y="0"/>
                </a:lnTo>
                <a:close/>
              </a:path>
              <a:path w="1008379" h="76200">
                <a:moveTo>
                  <a:pt x="931926" y="31750"/>
                </a:moveTo>
                <a:lnTo>
                  <a:pt x="0" y="31750"/>
                </a:lnTo>
                <a:lnTo>
                  <a:pt x="0" y="44450"/>
                </a:lnTo>
                <a:lnTo>
                  <a:pt x="931926" y="44450"/>
                </a:lnTo>
                <a:lnTo>
                  <a:pt x="931926" y="31750"/>
                </a:lnTo>
                <a:close/>
              </a:path>
              <a:path w="1008379" h="76200">
                <a:moveTo>
                  <a:pt x="995426" y="31750"/>
                </a:moveTo>
                <a:lnTo>
                  <a:pt x="944626" y="31750"/>
                </a:lnTo>
                <a:lnTo>
                  <a:pt x="944626" y="44450"/>
                </a:lnTo>
                <a:lnTo>
                  <a:pt x="995426" y="44450"/>
                </a:lnTo>
                <a:lnTo>
                  <a:pt x="1008126" y="38100"/>
                </a:lnTo>
                <a:lnTo>
                  <a:pt x="995426" y="31750"/>
                </a:lnTo>
                <a:close/>
              </a:path>
            </a:pathLst>
          </a:custGeom>
          <a:solidFill>
            <a:srgbClr val="CC0000"/>
          </a:solidFill>
        </p:spPr>
        <p:txBody>
          <a:bodyPr wrap="square" lIns="0" tIns="0" rIns="0" bIns="0" rtlCol="0"/>
          <a:lstStyle/>
          <a:p>
            <a:endParaRPr/>
          </a:p>
        </p:txBody>
      </p:sp>
      <p:sp>
        <p:nvSpPr>
          <p:cNvPr id="7" name="object 7"/>
          <p:cNvSpPr txBox="1"/>
          <p:nvPr/>
        </p:nvSpPr>
        <p:spPr>
          <a:xfrm>
            <a:off x="1013866" y="5188711"/>
            <a:ext cx="688467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Verdana"/>
                <a:cs typeface="Verdana"/>
              </a:rPr>
              <a:t>Darker </a:t>
            </a:r>
            <a:r>
              <a:rPr sz="2000" dirty="0">
                <a:latin typeface="Verdana"/>
                <a:cs typeface="Verdana"/>
              </a:rPr>
              <a:t>squares </a:t>
            </a:r>
            <a:r>
              <a:rPr sz="2000" spc="-5" dirty="0">
                <a:latin typeface="Verdana"/>
                <a:cs typeface="Verdana"/>
              </a:rPr>
              <a:t>indicate </a:t>
            </a:r>
            <a:r>
              <a:rPr sz="2000" dirty="0">
                <a:latin typeface="Verdana"/>
                <a:cs typeface="Verdana"/>
              </a:rPr>
              <a:t>higher </a:t>
            </a:r>
            <a:r>
              <a:rPr sz="2000" spc="-5" dirty="0">
                <a:latin typeface="Verdana"/>
                <a:cs typeface="Verdana"/>
              </a:rPr>
              <a:t>density </a:t>
            </a:r>
            <a:r>
              <a:rPr sz="2000" dirty="0">
                <a:latin typeface="Verdana"/>
                <a:cs typeface="Verdana"/>
              </a:rPr>
              <a:t>of </a:t>
            </a:r>
            <a:r>
              <a:rPr sz="2000" spc="-5" dirty="0">
                <a:latin typeface="Verdana"/>
                <a:cs typeface="Verdana"/>
              </a:rPr>
              <a:t>zone</a:t>
            </a:r>
            <a:r>
              <a:rPr sz="2000" spc="-150" dirty="0">
                <a:latin typeface="Verdana"/>
                <a:cs typeface="Verdana"/>
              </a:rPr>
              <a:t> </a:t>
            </a:r>
            <a:r>
              <a:rPr sz="2000" spc="-10" dirty="0">
                <a:latin typeface="Verdana"/>
                <a:cs typeface="Verdana"/>
              </a:rPr>
              <a:t>pixels.</a:t>
            </a:r>
            <a:endParaRPr sz="20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5709920" cy="513715"/>
          </a:xfrm>
          <a:prstGeom prst="rect">
            <a:avLst/>
          </a:prstGeom>
        </p:spPr>
        <p:txBody>
          <a:bodyPr vert="horz" wrap="square" lIns="0" tIns="13335" rIns="0" bIns="0" rtlCol="0">
            <a:spAutoFit/>
          </a:bodyPr>
          <a:lstStyle/>
          <a:p>
            <a:pPr marL="12700">
              <a:lnSpc>
                <a:spcPct val="100000"/>
              </a:lnSpc>
              <a:spcBef>
                <a:spcPts val="105"/>
              </a:spcBef>
            </a:pPr>
            <a:r>
              <a:rPr spc="-5" dirty="0"/>
              <a:t>Zoning </a:t>
            </a:r>
            <a:r>
              <a:rPr dirty="0"/>
              <a:t>– Direction</a:t>
            </a:r>
            <a:r>
              <a:rPr spc="-105" dirty="0"/>
              <a:t> </a:t>
            </a:r>
            <a:r>
              <a:rPr spc="-5" dirty="0"/>
              <a:t>Features</a:t>
            </a:r>
          </a:p>
        </p:txBody>
      </p:sp>
      <p:sp>
        <p:nvSpPr>
          <p:cNvPr id="3" name="object 3"/>
          <p:cNvSpPr txBox="1"/>
          <p:nvPr/>
        </p:nvSpPr>
        <p:spPr>
          <a:xfrm>
            <a:off x="763016" y="2091055"/>
            <a:ext cx="605155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spc="-5" dirty="0">
                <a:latin typeface="Verdana"/>
                <a:cs typeface="Verdana"/>
              </a:rPr>
              <a:t>Based </a:t>
            </a:r>
            <a:r>
              <a:rPr sz="2000" dirty="0">
                <a:latin typeface="Verdana"/>
                <a:cs typeface="Verdana"/>
              </a:rPr>
              <a:t>on </a:t>
            </a:r>
            <a:r>
              <a:rPr sz="2000" spc="-5" dirty="0">
                <a:latin typeface="Verdana"/>
                <a:cs typeface="Verdana"/>
              </a:rPr>
              <a:t>the </a:t>
            </a:r>
            <a:r>
              <a:rPr sz="2000" dirty="0">
                <a:latin typeface="Verdana"/>
                <a:cs typeface="Verdana"/>
              </a:rPr>
              <a:t>contour of </a:t>
            </a:r>
            <a:r>
              <a:rPr sz="2000" spc="-5" dirty="0">
                <a:latin typeface="Verdana"/>
                <a:cs typeface="Verdana"/>
              </a:rPr>
              <a:t>the </a:t>
            </a:r>
            <a:r>
              <a:rPr sz="2000" dirty="0">
                <a:latin typeface="Verdana"/>
                <a:cs typeface="Verdana"/>
              </a:rPr>
              <a:t>character</a:t>
            </a:r>
            <a:r>
              <a:rPr sz="2000" spc="-475" dirty="0">
                <a:latin typeface="Verdana"/>
                <a:cs typeface="Verdana"/>
              </a:rPr>
              <a:t> </a:t>
            </a:r>
            <a:r>
              <a:rPr sz="2000" spc="-5" dirty="0">
                <a:latin typeface="Verdana"/>
                <a:cs typeface="Verdana"/>
              </a:rPr>
              <a:t>image</a:t>
            </a:r>
            <a:endParaRPr sz="2000">
              <a:latin typeface="Verdana"/>
              <a:cs typeface="Verdana"/>
            </a:endParaRPr>
          </a:p>
        </p:txBody>
      </p:sp>
      <p:sp>
        <p:nvSpPr>
          <p:cNvPr id="4" name="object 4"/>
          <p:cNvSpPr txBox="1"/>
          <p:nvPr/>
        </p:nvSpPr>
        <p:spPr>
          <a:xfrm>
            <a:off x="834644" y="4323334"/>
            <a:ext cx="7544434" cy="941069"/>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spc="-15" dirty="0">
                <a:latin typeface="Verdana"/>
                <a:cs typeface="Verdana"/>
              </a:rPr>
              <a:t>For </a:t>
            </a:r>
            <a:r>
              <a:rPr sz="2000" spc="-5" dirty="0">
                <a:latin typeface="Verdana"/>
                <a:cs typeface="Verdana"/>
              </a:rPr>
              <a:t>each zone the </a:t>
            </a:r>
            <a:r>
              <a:rPr sz="2000" dirty="0">
                <a:latin typeface="Verdana"/>
                <a:cs typeface="Verdana"/>
              </a:rPr>
              <a:t>contour </a:t>
            </a:r>
            <a:r>
              <a:rPr sz="2000" spc="-10" dirty="0">
                <a:latin typeface="Verdana"/>
                <a:cs typeface="Verdana"/>
              </a:rPr>
              <a:t>is </a:t>
            </a:r>
            <a:r>
              <a:rPr sz="2000" spc="-5" dirty="0">
                <a:latin typeface="Verdana"/>
                <a:cs typeface="Verdana"/>
              </a:rPr>
              <a:t>followed </a:t>
            </a:r>
            <a:r>
              <a:rPr sz="2000" dirty="0">
                <a:latin typeface="Verdana"/>
                <a:cs typeface="Verdana"/>
              </a:rPr>
              <a:t>and a </a:t>
            </a:r>
            <a:r>
              <a:rPr sz="2000" spc="-5" dirty="0">
                <a:latin typeface="Verdana"/>
                <a:cs typeface="Verdana"/>
              </a:rPr>
              <a:t>directional  histogram </a:t>
            </a:r>
            <a:r>
              <a:rPr sz="2000" spc="-10" dirty="0">
                <a:latin typeface="Verdana"/>
                <a:cs typeface="Verdana"/>
              </a:rPr>
              <a:t>is </a:t>
            </a:r>
            <a:r>
              <a:rPr sz="2000" dirty="0">
                <a:latin typeface="Verdana"/>
                <a:cs typeface="Verdana"/>
              </a:rPr>
              <a:t>obtained </a:t>
            </a:r>
            <a:r>
              <a:rPr sz="2000" spc="-5" dirty="0">
                <a:latin typeface="Verdana"/>
                <a:cs typeface="Verdana"/>
              </a:rPr>
              <a:t>by </a:t>
            </a:r>
            <a:r>
              <a:rPr sz="2000" dirty="0">
                <a:latin typeface="Verdana"/>
                <a:cs typeface="Verdana"/>
              </a:rPr>
              <a:t>analyzing </a:t>
            </a:r>
            <a:r>
              <a:rPr sz="2000" spc="-5" dirty="0">
                <a:latin typeface="Verdana"/>
                <a:cs typeface="Verdana"/>
              </a:rPr>
              <a:t>the adjacent </a:t>
            </a:r>
            <a:r>
              <a:rPr sz="2000" spc="-10" dirty="0">
                <a:latin typeface="Verdana"/>
                <a:cs typeface="Verdana"/>
              </a:rPr>
              <a:t>pixels in </a:t>
            </a:r>
            <a:r>
              <a:rPr sz="2000" dirty="0">
                <a:latin typeface="Verdana"/>
                <a:cs typeface="Verdana"/>
              </a:rPr>
              <a:t>a  3x3</a:t>
            </a:r>
            <a:r>
              <a:rPr sz="2000" spc="-15" dirty="0">
                <a:latin typeface="Verdana"/>
                <a:cs typeface="Verdana"/>
              </a:rPr>
              <a:t> </a:t>
            </a:r>
            <a:r>
              <a:rPr sz="2000" spc="-5" dirty="0">
                <a:latin typeface="Verdana"/>
                <a:cs typeface="Verdana"/>
              </a:rPr>
              <a:t>neighborhood</a:t>
            </a:r>
            <a:endParaRPr sz="2000">
              <a:latin typeface="Verdana"/>
              <a:cs typeface="Verdana"/>
            </a:endParaRPr>
          </a:p>
        </p:txBody>
      </p:sp>
      <p:sp>
        <p:nvSpPr>
          <p:cNvPr id="5" name="object 5"/>
          <p:cNvSpPr/>
          <p:nvPr/>
        </p:nvSpPr>
        <p:spPr>
          <a:xfrm>
            <a:off x="1116012" y="2636773"/>
            <a:ext cx="1495425" cy="11715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771775" y="3246373"/>
            <a:ext cx="719455" cy="76200"/>
          </a:xfrm>
          <a:custGeom>
            <a:avLst/>
            <a:gdLst/>
            <a:ahLst/>
            <a:cxnLst/>
            <a:rect l="l" t="t" r="r" b="b"/>
            <a:pathLst>
              <a:path w="719454" h="76200">
                <a:moveTo>
                  <a:pt x="642874" y="0"/>
                </a:moveTo>
                <a:lnTo>
                  <a:pt x="642874" y="76200"/>
                </a:lnTo>
                <a:lnTo>
                  <a:pt x="706374" y="44450"/>
                </a:lnTo>
                <a:lnTo>
                  <a:pt x="655574" y="44450"/>
                </a:lnTo>
                <a:lnTo>
                  <a:pt x="655574" y="31750"/>
                </a:lnTo>
                <a:lnTo>
                  <a:pt x="706374" y="31750"/>
                </a:lnTo>
                <a:lnTo>
                  <a:pt x="642874" y="0"/>
                </a:lnTo>
                <a:close/>
              </a:path>
              <a:path w="719454" h="76200">
                <a:moveTo>
                  <a:pt x="642874" y="31750"/>
                </a:moveTo>
                <a:lnTo>
                  <a:pt x="0" y="31750"/>
                </a:lnTo>
                <a:lnTo>
                  <a:pt x="0" y="44450"/>
                </a:lnTo>
                <a:lnTo>
                  <a:pt x="642874" y="44450"/>
                </a:lnTo>
                <a:lnTo>
                  <a:pt x="642874" y="31750"/>
                </a:lnTo>
                <a:close/>
              </a:path>
              <a:path w="719454" h="76200">
                <a:moveTo>
                  <a:pt x="706374" y="31750"/>
                </a:moveTo>
                <a:lnTo>
                  <a:pt x="655574" y="31750"/>
                </a:lnTo>
                <a:lnTo>
                  <a:pt x="655574" y="44450"/>
                </a:lnTo>
                <a:lnTo>
                  <a:pt x="706374" y="44450"/>
                </a:lnTo>
                <a:lnTo>
                  <a:pt x="719074" y="38100"/>
                </a:lnTo>
                <a:lnTo>
                  <a:pt x="706374" y="31750"/>
                </a:lnTo>
                <a:close/>
              </a:path>
            </a:pathLst>
          </a:custGeom>
          <a:solidFill>
            <a:srgbClr val="CC0000"/>
          </a:solidFill>
        </p:spPr>
        <p:txBody>
          <a:bodyPr wrap="square" lIns="0" tIns="0" rIns="0" bIns="0" rtlCol="0"/>
          <a:lstStyle/>
          <a:p>
            <a:endParaRPr/>
          </a:p>
        </p:txBody>
      </p:sp>
      <p:sp>
        <p:nvSpPr>
          <p:cNvPr id="7" name="object 7"/>
          <p:cNvSpPr/>
          <p:nvPr/>
        </p:nvSpPr>
        <p:spPr>
          <a:xfrm>
            <a:off x="3635375" y="2636816"/>
            <a:ext cx="1655843" cy="118588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435600" y="3175000"/>
            <a:ext cx="719455" cy="76200"/>
          </a:xfrm>
          <a:custGeom>
            <a:avLst/>
            <a:gdLst/>
            <a:ahLst/>
            <a:cxnLst/>
            <a:rect l="l" t="t" r="r" b="b"/>
            <a:pathLst>
              <a:path w="719454" h="76200">
                <a:moveTo>
                  <a:pt x="642874" y="0"/>
                </a:moveTo>
                <a:lnTo>
                  <a:pt x="642874" y="76200"/>
                </a:lnTo>
                <a:lnTo>
                  <a:pt x="706374" y="44450"/>
                </a:lnTo>
                <a:lnTo>
                  <a:pt x="655574" y="44450"/>
                </a:lnTo>
                <a:lnTo>
                  <a:pt x="655574" y="31750"/>
                </a:lnTo>
                <a:lnTo>
                  <a:pt x="706374" y="31750"/>
                </a:lnTo>
                <a:lnTo>
                  <a:pt x="642874" y="0"/>
                </a:lnTo>
                <a:close/>
              </a:path>
              <a:path w="719454" h="76200">
                <a:moveTo>
                  <a:pt x="642874" y="31750"/>
                </a:moveTo>
                <a:lnTo>
                  <a:pt x="0" y="31750"/>
                </a:lnTo>
                <a:lnTo>
                  <a:pt x="0" y="44450"/>
                </a:lnTo>
                <a:lnTo>
                  <a:pt x="642874" y="44450"/>
                </a:lnTo>
                <a:lnTo>
                  <a:pt x="642874" y="31750"/>
                </a:lnTo>
                <a:close/>
              </a:path>
              <a:path w="719454" h="76200">
                <a:moveTo>
                  <a:pt x="706374" y="31750"/>
                </a:moveTo>
                <a:lnTo>
                  <a:pt x="655574" y="31750"/>
                </a:lnTo>
                <a:lnTo>
                  <a:pt x="655574" y="44450"/>
                </a:lnTo>
                <a:lnTo>
                  <a:pt x="706374" y="44450"/>
                </a:lnTo>
                <a:lnTo>
                  <a:pt x="719074" y="38100"/>
                </a:lnTo>
                <a:lnTo>
                  <a:pt x="706374" y="31750"/>
                </a:lnTo>
                <a:close/>
              </a:path>
            </a:pathLst>
          </a:custGeom>
          <a:solidFill>
            <a:srgbClr val="CC0000"/>
          </a:solidFill>
        </p:spPr>
        <p:txBody>
          <a:bodyPr wrap="square" lIns="0" tIns="0" rIns="0" bIns="0" rtlCol="0"/>
          <a:lstStyle/>
          <a:p>
            <a:endParaRPr/>
          </a:p>
        </p:txBody>
      </p:sp>
      <p:sp>
        <p:nvSpPr>
          <p:cNvPr id="9" name="object 9"/>
          <p:cNvSpPr/>
          <p:nvPr/>
        </p:nvSpPr>
        <p:spPr>
          <a:xfrm>
            <a:off x="6372225" y="2708275"/>
            <a:ext cx="1657350" cy="11493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5709920" cy="513715"/>
          </a:xfrm>
          <a:prstGeom prst="rect">
            <a:avLst/>
          </a:prstGeom>
        </p:spPr>
        <p:txBody>
          <a:bodyPr vert="horz" wrap="square" lIns="0" tIns="13335" rIns="0" bIns="0" rtlCol="0">
            <a:spAutoFit/>
          </a:bodyPr>
          <a:lstStyle/>
          <a:p>
            <a:pPr marL="12700">
              <a:lnSpc>
                <a:spcPct val="100000"/>
              </a:lnSpc>
              <a:spcBef>
                <a:spcPts val="105"/>
              </a:spcBef>
            </a:pPr>
            <a:r>
              <a:rPr spc="-5" dirty="0"/>
              <a:t>Zoning </a:t>
            </a:r>
            <a:r>
              <a:rPr dirty="0"/>
              <a:t>– Direction</a:t>
            </a:r>
            <a:r>
              <a:rPr spc="-105" dirty="0"/>
              <a:t> </a:t>
            </a:r>
            <a:r>
              <a:rPr spc="-5" dirty="0"/>
              <a:t>Features</a:t>
            </a:r>
          </a:p>
        </p:txBody>
      </p:sp>
      <p:sp>
        <p:nvSpPr>
          <p:cNvPr id="3" name="object 3"/>
          <p:cNvSpPr/>
          <p:nvPr/>
        </p:nvSpPr>
        <p:spPr>
          <a:xfrm>
            <a:off x="2627376" y="2565463"/>
            <a:ext cx="825500" cy="468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35375" y="2743200"/>
            <a:ext cx="719455" cy="76200"/>
          </a:xfrm>
          <a:custGeom>
            <a:avLst/>
            <a:gdLst/>
            <a:ahLst/>
            <a:cxnLst/>
            <a:rect l="l" t="t" r="r" b="b"/>
            <a:pathLst>
              <a:path w="719454" h="76200">
                <a:moveTo>
                  <a:pt x="642874" y="0"/>
                </a:moveTo>
                <a:lnTo>
                  <a:pt x="642874" y="76200"/>
                </a:lnTo>
                <a:lnTo>
                  <a:pt x="706374" y="44450"/>
                </a:lnTo>
                <a:lnTo>
                  <a:pt x="655574" y="44450"/>
                </a:lnTo>
                <a:lnTo>
                  <a:pt x="655574" y="31750"/>
                </a:lnTo>
                <a:lnTo>
                  <a:pt x="706374" y="31750"/>
                </a:lnTo>
                <a:lnTo>
                  <a:pt x="642874" y="0"/>
                </a:lnTo>
                <a:close/>
              </a:path>
              <a:path w="719454" h="76200">
                <a:moveTo>
                  <a:pt x="642874" y="31750"/>
                </a:moveTo>
                <a:lnTo>
                  <a:pt x="0" y="31750"/>
                </a:lnTo>
                <a:lnTo>
                  <a:pt x="0" y="44450"/>
                </a:lnTo>
                <a:lnTo>
                  <a:pt x="642874" y="44450"/>
                </a:lnTo>
                <a:lnTo>
                  <a:pt x="642874" y="31750"/>
                </a:lnTo>
                <a:close/>
              </a:path>
              <a:path w="719454" h="76200">
                <a:moveTo>
                  <a:pt x="706374" y="31750"/>
                </a:moveTo>
                <a:lnTo>
                  <a:pt x="655574" y="31750"/>
                </a:lnTo>
                <a:lnTo>
                  <a:pt x="655574" y="44450"/>
                </a:lnTo>
                <a:lnTo>
                  <a:pt x="706374" y="44450"/>
                </a:lnTo>
                <a:lnTo>
                  <a:pt x="719074" y="38100"/>
                </a:lnTo>
                <a:lnTo>
                  <a:pt x="706374" y="31750"/>
                </a:lnTo>
                <a:close/>
              </a:path>
            </a:pathLst>
          </a:custGeom>
          <a:solidFill>
            <a:srgbClr val="CC0000"/>
          </a:solidFill>
        </p:spPr>
        <p:txBody>
          <a:bodyPr wrap="square" lIns="0" tIns="0" rIns="0" bIns="0" rtlCol="0"/>
          <a:lstStyle/>
          <a:p>
            <a:endParaRPr/>
          </a:p>
        </p:txBody>
      </p:sp>
      <p:sp>
        <p:nvSpPr>
          <p:cNvPr id="5" name="object 5"/>
          <p:cNvSpPr/>
          <p:nvPr/>
        </p:nvSpPr>
        <p:spPr>
          <a:xfrm>
            <a:off x="4572000" y="2565400"/>
            <a:ext cx="863600" cy="4286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3016" y="2091055"/>
            <a:ext cx="6444615" cy="3667760"/>
          </a:xfrm>
          <a:prstGeom prst="rect">
            <a:avLst/>
          </a:prstGeom>
        </p:spPr>
        <p:txBody>
          <a:bodyPr vert="horz" wrap="square" lIns="0" tIns="13335" rIns="0" bIns="0" rtlCol="0">
            <a:spAutoFit/>
          </a:bodyPr>
          <a:lstStyle/>
          <a:p>
            <a:pPr marL="326390" indent="-314325">
              <a:lnSpc>
                <a:spcPct val="100000"/>
              </a:lnSpc>
              <a:spcBef>
                <a:spcPts val="105"/>
              </a:spcBef>
              <a:buClr>
                <a:srgbClr val="CC0000"/>
              </a:buClr>
              <a:buFont typeface="Wingdings"/>
              <a:buChar char=""/>
              <a:tabLst>
                <a:tab pos="327025" algn="l"/>
              </a:tabLst>
            </a:pPr>
            <a:r>
              <a:rPr sz="2000" spc="-5" dirty="0">
                <a:latin typeface="Verdana"/>
                <a:cs typeface="Verdana"/>
              </a:rPr>
              <a:t>Based </a:t>
            </a:r>
            <a:r>
              <a:rPr sz="2000" dirty="0">
                <a:latin typeface="Verdana"/>
                <a:cs typeface="Verdana"/>
              </a:rPr>
              <a:t>on </a:t>
            </a:r>
            <a:r>
              <a:rPr sz="2000" spc="-5" dirty="0">
                <a:latin typeface="Verdana"/>
                <a:cs typeface="Verdana"/>
              </a:rPr>
              <a:t>the skeleton </a:t>
            </a:r>
            <a:r>
              <a:rPr sz="2000" dirty="0">
                <a:latin typeface="Verdana"/>
                <a:cs typeface="Verdana"/>
              </a:rPr>
              <a:t>of </a:t>
            </a:r>
            <a:r>
              <a:rPr sz="2000" spc="-5" dirty="0">
                <a:latin typeface="Verdana"/>
                <a:cs typeface="Verdana"/>
              </a:rPr>
              <a:t>the </a:t>
            </a:r>
            <a:r>
              <a:rPr sz="2000" dirty="0">
                <a:latin typeface="Verdana"/>
                <a:cs typeface="Verdana"/>
              </a:rPr>
              <a:t>character</a:t>
            </a:r>
            <a:r>
              <a:rPr sz="2000" spc="-130" dirty="0">
                <a:latin typeface="Verdana"/>
                <a:cs typeface="Verdana"/>
              </a:rPr>
              <a:t> </a:t>
            </a:r>
            <a:r>
              <a:rPr sz="2000" spc="-5" dirty="0">
                <a:latin typeface="Verdana"/>
                <a:cs typeface="Verdana"/>
              </a:rPr>
              <a:t>image</a:t>
            </a:r>
            <a:endParaRPr sz="2000">
              <a:latin typeface="Verdana"/>
              <a:cs typeface="Verdana"/>
            </a:endParaRPr>
          </a:p>
          <a:p>
            <a:pPr>
              <a:lnSpc>
                <a:spcPct val="100000"/>
              </a:lnSpc>
              <a:buClr>
                <a:srgbClr val="CC0000"/>
              </a:buClr>
              <a:buFont typeface="Wingdings"/>
              <a:buChar char=""/>
            </a:pPr>
            <a:endParaRPr sz="2400">
              <a:latin typeface="Verdana"/>
              <a:cs typeface="Verdana"/>
            </a:endParaRPr>
          </a:p>
          <a:p>
            <a:pPr>
              <a:lnSpc>
                <a:spcPct val="100000"/>
              </a:lnSpc>
              <a:spcBef>
                <a:spcPts val="5"/>
              </a:spcBef>
              <a:buClr>
                <a:srgbClr val="CC0000"/>
              </a:buClr>
              <a:buFont typeface="Wingdings"/>
              <a:buChar char=""/>
            </a:pPr>
            <a:endParaRPr sz="2150">
              <a:latin typeface="Verdana"/>
              <a:cs typeface="Verdana"/>
            </a:endParaRPr>
          </a:p>
          <a:p>
            <a:pPr marL="326390" indent="-314325">
              <a:lnSpc>
                <a:spcPct val="100000"/>
              </a:lnSpc>
              <a:buClr>
                <a:srgbClr val="CC0000"/>
              </a:buClr>
              <a:buFont typeface="Wingdings"/>
              <a:buChar char=""/>
              <a:tabLst>
                <a:tab pos="327025" algn="l"/>
              </a:tabLst>
            </a:pPr>
            <a:r>
              <a:rPr sz="2000" spc="-5" dirty="0">
                <a:latin typeface="Verdana"/>
                <a:cs typeface="Verdana"/>
              </a:rPr>
              <a:t>Distinguish individual </a:t>
            </a:r>
            <a:r>
              <a:rPr sz="2000" spc="-10" dirty="0">
                <a:latin typeface="Verdana"/>
                <a:cs typeface="Verdana"/>
              </a:rPr>
              <a:t>line </a:t>
            </a:r>
            <a:r>
              <a:rPr sz="2000" spc="-5" dirty="0">
                <a:latin typeface="Verdana"/>
                <a:cs typeface="Verdana"/>
              </a:rPr>
              <a:t>segments</a:t>
            </a:r>
            <a:endParaRPr sz="2000">
              <a:latin typeface="Verdana"/>
              <a:cs typeface="Verdana"/>
            </a:endParaRPr>
          </a:p>
          <a:p>
            <a:pPr marL="326390" indent="-314325">
              <a:lnSpc>
                <a:spcPct val="100000"/>
              </a:lnSpc>
              <a:spcBef>
                <a:spcPts val="1005"/>
              </a:spcBef>
              <a:buClr>
                <a:srgbClr val="CC0000"/>
              </a:buClr>
              <a:buFont typeface="Wingdings"/>
              <a:buChar char=""/>
              <a:tabLst>
                <a:tab pos="327025" algn="l"/>
              </a:tabLst>
            </a:pPr>
            <a:r>
              <a:rPr sz="2000" spc="-5" dirty="0">
                <a:latin typeface="Verdana"/>
                <a:cs typeface="Verdana"/>
              </a:rPr>
              <a:t>Labeling </a:t>
            </a:r>
            <a:r>
              <a:rPr sz="2000" spc="-10" dirty="0">
                <a:latin typeface="Verdana"/>
                <a:cs typeface="Verdana"/>
              </a:rPr>
              <a:t>line </a:t>
            </a:r>
            <a:r>
              <a:rPr sz="2000" spc="-5" dirty="0">
                <a:latin typeface="Verdana"/>
                <a:cs typeface="Verdana"/>
              </a:rPr>
              <a:t>segment</a:t>
            </a:r>
            <a:r>
              <a:rPr sz="2000" spc="10" dirty="0">
                <a:latin typeface="Verdana"/>
                <a:cs typeface="Verdana"/>
              </a:rPr>
              <a:t> </a:t>
            </a:r>
            <a:r>
              <a:rPr sz="2000" spc="-5" dirty="0">
                <a:latin typeface="Verdana"/>
                <a:cs typeface="Verdana"/>
              </a:rPr>
              <a:t>information</a:t>
            </a:r>
            <a:endParaRPr sz="2000">
              <a:latin typeface="Verdana"/>
              <a:cs typeface="Verdana"/>
            </a:endParaRPr>
          </a:p>
          <a:p>
            <a:pPr marL="720090" lvl="1" indent="-205104">
              <a:lnSpc>
                <a:spcPct val="100000"/>
              </a:lnSpc>
              <a:spcBef>
                <a:spcPts val="1210"/>
              </a:spcBef>
              <a:buClr>
                <a:srgbClr val="CC0000"/>
              </a:buClr>
              <a:buChar char="•"/>
              <a:tabLst>
                <a:tab pos="720725" algn="l"/>
              </a:tabLst>
            </a:pPr>
            <a:r>
              <a:rPr sz="1800" spc="-5" dirty="0">
                <a:latin typeface="Verdana"/>
                <a:cs typeface="Verdana"/>
              </a:rPr>
              <a:t>Line segments </a:t>
            </a:r>
            <a:r>
              <a:rPr sz="1800" dirty="0">
                <a:latin typeface="Verdana"/>
                <a:cs typeface="Verdana"/>
              </a:rPr>
              <a:t>are </a:t>
            </a:r>
            <a:r>
              <a:rPr sz="1800" spc="-5" dirty="0">
                <a:latin typeface="Verdana"/>
                <a:cs typeface="Verdana"/>
              </a:rPr>
              <a:t>coded </a:t>
            </a:r>
            <a:r>
              <a:rPr sz="1800" dirty="0">
                <a:latin typeface="Verdana"/>
                <a:cs typeface="Verdana"/>
              </a:rPr>
              <a:t>with a </a:t>
            </a:r>
            <a:r>
              <a:rPr sz="1800" spc="-5" dirty="0">
                <a:latin typeface="Verdana"/>
                <a:cs typeface="Verdana"/>
              </a:rPr>
              <a:t>direction</a:t>
            </a:r>
            <a:r>
              <a:rPr sz="1800" spc="85" dirty="0">
                <a:latin typeface="Verdana"/>
                <a:cs typeface="Verdana"/>
              </a:rPr>
              <a:t> </a:t>
            </a:r>
            <a:r>
              <a:rPr sz="1800" dirty="0">
                <a:latin typeface="Verdana"/>
                <a:cs typeface="Verdana"/>
              </a:rPr>
              <a:t>number</a:t>
            </a:r>
            <a:endParaRPr sz="1800">
              <a:latin typeface="Verdana"/>
              <a:cs typeface="Verdana"/>
            </a:endParaRPr>
          </a:p>
          <a:p>
            <a:pPr marL="692785">
              <a:lnSpc>
                <a:spcPct val="100000"/>
              </a:lnSpc>
              <a:spcBef>
                <a:spcPts val="520"/>
              </a:spcBef>
            </a:pPr>
            <a:r>
              <a:rPr sz="2000" dirty="0">
                <a:solidFill>
                  <a:srgbClr val="00CC00"/>
                </a:solidFill>
                <a:latin typeface="Verdana"/>
                <a:cs typeface="Verdana"/>
              </a:rPr>
              <a:t>2 </a:t>
            </a:r>
            <a:r>
              <a:rPr sz="2000" dirty="0">
                <a:latin typeface="Verdana"/>
                <a:cs typeface="Verdana"/>
              </a:rPr>
              <a:t>= </a:t>
            </a:r>
            <a:r>
              <a:rPr sz="2000" spc="-5" dirty="0">
                <a:latin typeface="Verdana"/>
                <a:cs typeface="Verdana"/>
              </a:rPr>
              <a:t>vertical </a:t>
            </a:r>
            <a:r>
              <a:rPr sz="2000" spc="-10" dirty="0">
                <a:latin typeface="Verdana"/>
                <a:cs typeface="Verdana"/>
              </a:rPr>
              <a:t>line</a:t>
            </a:r>
            <a:r>
              <a:rPr sz="2000" spc="-25" dirty="0">
                <a:latin typeface="Verdana"/>
                <a:cs typeface="Verdana"/>
              </a:rPr>
              <a:t> </a:t>
            </a:r>
            <a:r>
              <a:rPr sz="2000" dirty="0">
                <a:latin typeface="Verdana"/>
                <a:cs typeface="Verdana"/>
              </a:rPr>
              <a:t>segment</a:t>
            </a:r>
            <a:endParaRPr sz="2000">
              <a:latin typeface="Verdana"/>
              <a:cs typeface="Verdana"/>
            </a:endParaRPr>
          </a:p>
          <a:p>
            <a:pPr marL="692785" marR="1699260">
              <a:lnSpc>
                <a:spcPts val="2880"/>
              </a:lnSpc>
              <a:spcBef>
                <a:spcPts val="175"/>
              </a:spcBef>
            </a:pPr>
            <a:r>
              <a:rPr sz="2000" dirty="0">
                <a:solidFill>
                  <a:srgbClr val="000099"/>
                </a:solidFill>
                <a:latin typeface="Verdana"/>
                <a:cs typeface="Verdana"/>
              </a:rPr>
              <a:t>3 </a:t>
            </a:r>
            <a:r>
              <a:rPr sz="2000" dirty="0">
                <a:latin typeface="Verdana"/>
                <a:cs typeface="Verdana"/>
              </a:rPr>
              <a:t>= </a:t>
            </a:r>
            <a:r>
              <a:rPr sz="2000" spc="-5" dirty="0">
                <a:latin typeface="Verdana"/>
                <a:cs typeface="Verdana"/>
              </a:rPr>
              <a:t>right </a:t>
            </a:r>
            <a:r>
              <a:rPr sz="2000" dirty="0">
                <a:latin typeface="Verdana"/>
                <a:cs typeface="Verdana"/>
              </a:rPr>
              <a:t>diagonal </a:t>
            </a:r>
            <a:r>
              <a:rPr sz="2000" spc="-10" dirty="0">
                <a:latin typeface="Verdana"/>
                <a:cs typeface="Verdana"/>
              </a:rPr>
              <a:t>line </a:t>
            </a:r>
            <a:r>
              <a:rPr sz="2000" dirty="0">
                <a:latin typeface="Verdana"/>
                <a:cs typeface="Verdana"/>
              </a:rPr>
              <a:t>segment  </a:t>
            </a:r>
            <a:r>
              <a:rPr sz="2000" dirty="0">
                <a:solidFill>
                  <a:srgbClr val="006600"/>
                </a:solidFill>
                <a:latin typeface="Verdana"/>
                <a:cs typeface="Verdana"/>
              </a:rPr>
              <a:t>4 </a:t>
            </a:r>
            <a:r>
              <a:rPr sz="2000" dirty="0">
                <a:latin typeface="Verdana"/>
                <a:cs typeface="Verdana"/>
              </a:rPr>
              <a:t>= horizontal </a:t>
            </a:r>
            <a:r>
              <a:rPr sz="2000" spc="-10" dirty="0">
                <a:latin typeface="Verdana"/>
                <a:cs typeface="Verdana"/>
              </a:rPr>
              <a:t>line</a:t>
            </a:r>
            <a:r>
              <a:rPr sz="2000" spc="-65" dirty="0">
                <a:latin typeface="Verdana"/>
                <a:cs typeface="Verdana"/>
              </a:rPr>
              <a:t> </a:t>
            </a:r>
            <a:r>
              <a:rPr sz="2000" dirty="0">
                <a:latin typeface="Verdana"/>
                <a:cs typeface="Verdana"/>
              </a:rPr>
              <a:t>segment</a:t>
            </a:r>
            <a:endParaRPr sz="2000">
              <a:latin typeface="Verdana"/>
              <a:cs typeface="Verdana"/>
            </a:endParaRPr>
          </a:p>
          <a:p>
            <a:pPr marL="692785">
              <a:lnSpc>
                <a:spcPct val="100000"/>
              </a:lnSpc>
              <a:spcBef>
                <a:spcPts val="309"/>
              </a:spcBef>
            </a:pPr>
            <a:r>
              <a:rPr sz="2000" dirty="0">
                <a:solidFill>
                  <a:srgbClr val="800000"/>
                </a:solidFill>
                <a:latin typeface="Verdana"/>
                <a:cs typeface="Verdana"/>
              </a:rPr>
              <a:t>5 </a:t>
            </a:r>
            <a:r>
              <a:rPr sz="2000" dirty="0">
                <a:latin typeface="Verdana"/>
                <a:cs typeface="Verdana"/>
              </a:rPr>
              <a:t>= </a:t>
            </a:r>
            <a:r>
              <a:rPr sz="2000" spc="-5" dirty="0">
                <a:latin typeface="Verdana"/>
                <a:cs typeface="Verdana"/>
              </a:rPr>
              <a:t>left </a:t>
            </a:r>
            <a:r>
              <a:rPr sz="2000" dirty="0">
                <a:latin typeface="Verdana"/>
                <a:cs typeface="Verdana"/>
              </a:rPr>
              <a:t>diagonal </a:t>
            </a:r>
            <a:r>
              <a:rPr sz="2000" spc="-10" dirty="0">
                <a:latin typeface="Verdana"/>
                <a:cs typeface="Verdana"/>
              </a:rPr>
              <a:t>line</a:t>
            </a:r>
            <a:r>
              <a:rPr sz="2000" spc="-25" dirty="0">
                <a:latin typeface="Verdana"/>
                <a:cs typeface="Verdana"/>
              </a:rPr>
              <a:t> </a:t>
            </a:r>
            <a:r>
              <a:rPr sz="2000" dirty="0">
                <a:latin typeface="Verdana"/>
                <a:cs typeface="Verdana"/>
              </a:rPr>
              <a:t>segment</a:t>
            </a:r>
            <a:endParaRPr sz="200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5709920" cy="513715"/>
          </a:xfrm>
          <a:prstGeom prst="rect">
            <a:avLst/>
          </a:prstGeom>
        </p:spPr>
        <p:txBody>
          <a:bodyPr vert="horz" wrap="square" lIns="0" tIns="13335" rIns="0" bIns="0" rtlCol="0">
            <a:spAutoFit/>
          </a:bodyPr>
          <a:lstStyle/>
          <a:p>
            <a:pPr marL="12700">
              <a:lnSpc>
                <a:spcPct val="100000"/>
              </a:lnSpc>
              <a:spcBef>
                <a:spcPts val="105"/>
              </a:spcBef>
            </a:pPr>
            <a:r>
              <a:rPr spc="-5" dirty="0"/>
              <a:t>Zoning </a:t>
            </a:r>
            <a:r>
              <a:rPr dirty="0"/>
              <a:t>– Direction</a:t>
            </a:r>
            <a:r>
              <a:rPr spc="-105" dirty="0"/>
              <a:t> </a:t>
            </a:r>
            <a:r>
              <a:rPr spc="-5" dirty="0"/>
              <a:t>Features</a:t>
            </a:r>
          </a:p>
        </p:txBody>
      </p:sp>
      <p:sp>
        <p:nvSpPr>
          <p:cNvPr id="3" name="object 3"/>
          <p:cNvSpPr/>
          <p:nvPr/>
        </p:nvSpPr>
        <p:spPr>
          <a:xfrm>
            <a:off x="2627376" y="2565463"/>
            <a:ext cx="825500" cy="468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35375" y="2743200"/>
            <a:ext cx="719455" cy="76200"/>
          </a:xfrm>
          <a:custGeom>
            <a:avLst/>
            <a:gdLst/>
            <a:ahLst/>
            <a:cxnLst/>
            <a:rect l="l" t="t" r="r" b="b"/>
            <a:pathLst>
              <a:path w="719454" h="76200">
                <a:moveTo>
                  <a:pt x="642874" y="0"/>
                </a:moveTo>
                <a:lnTo>
                  <a:pt x="642874" y="76200"/>
                </a:lnTo>
                <a:lnTo>
                  <a:pt x="706374" y="44450"/>
                </a:lnTo>
                <a:lnTo>
                  <a:pt x="655574" y="44450"/>
                </a:lnTo>
                <a:lnTo>
                  <a:pt x="655574" y="31750"/>
                </a:lnTo>
                <a:lnTo>
                  <a:pt x="706374" y="31750"/>
                </a:lnTo>
                <a:lnTo>
                  <a:pt x="642874" y="0"/>
                </a:lnTo>
                <a:close/>
              </a:path>
              <a:path w="719454" h="76200">
                <a:moveTo>
                  <a:pt x="642874" y="31750"/>
                </a:moveTo>
                <a:lnTo>
                  <a:pt x="0" y="31750"/>
                </a:lnTo>
                <a:lnTo>
                  <a:pt x="0" y="44450"/>
                </a:lnTo>
                <a:lnTo>
                  <a:pt x="642874" y="44450"/>
                </a:lnTo>
                <a:lnTo>
                  <a:pt x="642874" y="31750"/>
                </a:lnTo>
                <a:close/>
              </a:path>
              <a:path w="719454" h="76200">
                <a:moveTo>
                  <a:pt x="706374" y="31750"/>
                </a:moveTo>
                <a:lnTo>
                  <a:pt x="655574" y="31750"/>
                </a:lnTo>
                <a:lnTo>
                  <a:pt x="655574" y="44450"/>
                </a:lnTo>
                <a:lnTo>
                  <a:pt x="706374" y="44450"/>
                </a:lnTo>
                <a:lnTo>
                  <a:pt x="719074" y="38100"/>
                </a:lnTo>
                <a:lnTo>
                  <a:pt x="706374" y="31750"/>
                </a:lnTo>
                <a:close/>
              </a:path>
            </a:pathLst>
          </a:custGeom>
          <a:solidFill>
            <a:srgbClr val="CC0000"/>
          </a:solidFill>
        </p:spPr>
        <p:txBody>
          <a:bodyPr wrap="square" lIns="0" tIns="0" rIns="0" bIns="0" rtlCol="0"/>
          <a:lstStyle/>
          <a:p>
            <a:endParaRPr/>
          </a:p>
        </p:txBody>
      </p:sp>
      <p:sp>
        <p:nvSpPr>
          <p:cNvPr id="5" name="object 5"/>
          <p:cNvSpPr/>
          <p:nvPr/>
        </p:nvSpPr>
        <p:spPr>
          <a:xfrm>
            <a:off x="4572000" y="2565400"/>
            <a:ext cx="863600" cy="4286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3016" y="2091055"/>
            <a:ext cx="6150610" cy="2204720"/>
          </a:xfrm>
          <a:prstGeom prst="rect">
            <a:avLst/>
          </a:prstGeom>
        </p:spPr>
        <p:txBody>
          <a:bodyPr vert="horz" wrap="square" lIns="0" tIns="13335" rIns="0" bIns="0" rtlCol="0">
            <a:spAutoFit/>
          </a:bodyPr>
          <a:lstStyle/>
          <a:p>
            <a:pPr marL="326390" indent="-314325">
              <a:lnSpc>
                <a:spcPct val="100000"/>
              </a:lnSpc>
              <a:spcBef>
                <a:spcPts val="105"/>
              </a:spcBef>
              <a:buClr>
                <a:srgbClr val="CC0000"/>
              </a:buClr>
              <a:buFont typeface="Wingdings"/>
              <a:buChar char=""/>
              <a:tabLst>
                <a:tab pos="327025" algn="l"/>
              </a:tabLst>
            </a:pPr>
            <a:r>
              <a:rPr sz="2000" spc="-5" dirty="0">
                <a:latin typeface="Verdana"/>
                <a:cs typeface="Verdana"/>
              </a:rPr>
              <a:t>Based </a:t>
            </a:r>
            <a:r>
              <a:rPr sz="2000" dirty="0">
                <a:latin typeface="Verdana"/>
                <a:cs typeface="Verdana"/>
              </a:rPr>
              <a:t>on </a:t>
            </a:r>
            <a:r>
              <a:rPr sz="2000" spc="-5" dirty="0">
                <a:latin typeface="Verdana"/>
                <a:cs typeface="Verdana"/>
              </a:rPr>
              <a:t>the skeleton </a:t>
            </a:r>
            <a:r>
              <a:rPr sz="2000" dirty="0">
                <a:latin typeface="Verdana"/>
                <a:cs typeface="Verdana"/>
              </a:rPr>
              <a:t>of </a:t>
            </a:r>
            <a:r>
              <a:rPr sz="2000" spc="-5" dirty="0">
                <a:latin typeface="Verdana"/>
                <a:cs typeface="Verdana"/>
              </a:rPr>
              <a:t>the </a:t>
            </a:r>
            <a:r>
              <a:rPr sz="2000" dirty="0">
                <a:latin typeface="Verdana"/>
                <a:cs typeface="Verdana"/>
              </a:rPr>
              <a:t>character</a:t>
            </a:r>
            <a:r>
              <a:rPr sz="2000" spc="-135" dirty="0">
                <a:latin typeface="Verdana"/>
                <a:cs typeface="Verdana"/>
              </a:rPr>
              <a:t> </a:t>
            </a:r>
            <a:r>
              <a:rPr sz="2000" spc="-5" dirty="0">
                <a:latin typeface="Verdana"/>
                <a:cs typeface="Verdana"/>
              </a:rPr>
              <a:t>image</a:t>
            </a:r>
            <a:endParaRPr sz="2000">
              <a:latin typeface="Verdana"/>
              <a:cs typeface="Verdana"/>
            </a:endParaRPr>
          </a:p>
          <a:p>
            <a:pPr>
              <a:lnSpc>
                <a:spcPct val="100000"/>
              </a:lnSpc>
              <a:buClr>
                <a:srgbClr val="CC0000"/>
              </a:buClr>
              <a:buFont typeface="Wingdings"/>
              <a:buChar char=""/>
            </a:pPr>
            <a:endParaRPr sz="2400">
              <a:latin typeface="Verdana"/>
              <a:cs typeface="Verdana"/>
            </a:endParaRPr>
          </a:p>
          <a:p>
            <a:pPr>
              <a:lnSpc>
                <a:spcPct val="100000"/>
              </a:lnSpc>
              <a:spcBef>
                <a:spcPts val="5"/>
              </a:spcBef>
              <a:buClr>
                <a:srgbClr val="CC0000"/>
              </a:buClr>
              <a:buFont typeface="Wingdings"/>
              <a:buChar char=""/>
            </a:pPr>
            <a:endParaRPr sz="2150">
              <a:latin typeface="Verdana"/>
              <a:cs typeface="Verdana"/>
            </a:endParaRPr>
          </a:p>
          <a:p>
            <a:pPr marL="326390" indent="-314325">
              <a:lnSpc>
                <a:spcPct val="100000"/>
              </a:lnSpc>
              <a:buClr>
                <a:srgbClr val="CC0000"/>
              </a:buClr>
              <a:buFont typeface="Wingdings"/>
              <a:buChar char=""/>
              <a:tabLst>
                <a:tab pos="327025" algn="l"/>
              </a:tabLst>
            </a:pPr>
            <a:r>
              <a:rPr sz="2000" spc="-5" dirty="0">
                <a:latin typeface="Verdana"/>
                <a:cs typeface="Verdana"/>
              </a:rPr>
              <a:t>Distinguish individual </a:t>
            </a:r>
            <a:r>
              <a:rPr sz="2000" spc="-10" dirty="0">
                <a:latin typeface="Verdana"/>
                <a:cs typeface="Verdana"/>
              </a:rPr>
              <a:t>line </a:t>
            </a:r>
            <a:r>
              <a:rPr sz="2000" spc="-5" dirty="0">
                <a:latin typeface="Verdana"/>
                <a:cs typeface="Verdana"/>
              </a:rPr>
              <a:t>segments</a:t>
            </a:r>
            <a:endParaRPr sz="2000">
              <a:latin typeface="Verdana"/>
              <a:cs typeface="Verdana"/>
            </a:endParaRPr>
          </a:p>
          <a:p>
            <a:pPr marL="326390" indent="-314325">
              <a:lnSpc>
                <a:spcPct val="100000"/>
              </a:lnSpc>
              <a:spcBef>
                <a:spcPts val="1005"/>
              </a:spcBef>
              <a:buClr>
                <a:srgbClr val="CC0000"/>
              </a:buClr>
              <a:buFont typeface="Wingdings"/>
              <a:buChar char=""/>
              <a:tabLst>
                <a:tab pos="327025" algn="l"/>
              </a:tabLst>
            </a:pPr>
            <a:r>
              <a:rPr sz="2000" spc="-5" dirty="0">
                <a:latin typeface="Verdana"/>
                <a:cs typeface="Verdana"/>
              </a:rPr>
              <a:t>Labeling </a:t>
            </a:r>
            <a:r>
              <a:rPr sz="2000" spc="-10" dirty="0">
                <a:latin typeface="Verdana"/>
                <a:cs typeface="Verdana"/>
              </a:rPr>
              <a:t>line </a:t>
            </a:r>
            <a:r>
              <a:rPr sz="2000" spc="-5" dirty="0">
                <a:latin typeface="Verdana"/>
                <a:cs typeface="Verdana"/>
              </a:rPr>
              <a:t>segment</a:t>
            </a:r>
            <a:r>
              <a:rPr sz="2000" spc="10" dirty="0">
                <a:latin typeface="Verdana"/>
                <a:cs typeface="Verdana"/>
              </a:rPr>
              <a:t> </a:t>
            </a:r>
            <a:r>
              <a:rPr sz="2000" spc="-5" dirty="0">
                <a:latin typeface="Verdana"/>
                <a:cs typeface="Verdana"/>
              </a:rPr>
              <a:t>information</a:t>
            </a:r>
            <a:endParaRPr sz="2000">
              <a:latin typeface="Verdana"/>
              <a:cs typeface="Verdana"/>
            </a:endParaRPr>
          </a:p>
          <a:p>
            <a:pPr marL="326390" indent="-314325">
              <a:lnSpc>
                <a:spcPct val="100000"/>
              </a:lnSpc>
              <a:spcBef>
                <a:spcPts val="1010"/>
              </a:spcBef>
              <a:buClr>
                <a:srgbClr val="CC0000"/>
              </a:buClr>
              <a:buFont typeface="Wingdings"/>
              <a:buChar char=""/>
              <a:tabLst>
                <a:tab pos="327025" algn="l"/>
              </a:tabLst>
            </a:pPr>
            <a:r>
              <a:rPr sz="2000" spc="-5" dirty="0">
                <a:latin typeface="Verdana"/>
                <a:cs typeface="Verdana"/>
              </a:rPr>
              <a:t>Line type</a:t>
            </a:r>
            <a:r>
              <a:rPr sz="2000" spc="-10" dirty="0">
                <a:latin typeface="Verdana"/>
                <a:cs typeface="Verdana"/>
              </a:rPr>
              <a:t> </a:t>
            </a:r>
            <a:r>
              <a:rPr sz="2000" spc="-5" dirty="0">
                <a:latin typeface="Verdana"/>
                <a:cs typeface="Verdana"/>
              </a:rPr>
              <a:t>normalization</a:t>
            </a:r>
            <a:endParaRPr sz="2000">
              <a:latin typeface="Verdana"/>
              <a:cs typeface="Verdana"/>
            </a:endParaRPr>
          </a:p>
        </p:txBody>
      </p:sp>
      <p:sp>
        <p:nvSpPr>
          <p:cNvPr id="7" name="object 7"/>
          <p:cNvSpPr/>
          <p:nvPr/>
        </p:nvSpPr>
        <p:spPr>
          <a:xfrm>
            <a:off x="2987675" y="4527605"/>
            <a:ext cx="3248225" cy="233039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5709920" cy="513715"/>
          </a:xfrm>
          <a:prstGeom prst="rect">
            <a:avLst/>
          </a:prstGeom>
        </p:spPr>
        <p:txBody>
          <a:bodyPr vert="horz" wrap="square" lIns="0" tIns="13335" rIns="0" bIns="0" rtlCol="0">
            <a:spAutoFit/>
          </a:bodyPr>
          <a:lstStyle/>
          <a:p>
            <a:pPr marL="12700">
              <a:lnSpc>
                <a:spcPct val="100000"/>
              </a:lnSpc>
              <a:spcBef>
                <a:spcPts val="105"/>
              </a:spcBef>
            </a:pPr>
            <a:r>
              <a:rPr spc="-5" dirty="0"/>
              <a:t>Zoning </a:t>
            </a:r>
            <a:r>
              <a:rPr dirty="0"/>
              <a:t>– Direction</a:t>
            </a:r>
            <a:r>
              <a:rPr spc="-105" dirty="0"/>
              <a:t> </a:t>
            </a:r>
            <a:r>
              <a:rPr spc="-5" dirty="0"/>
              <a:t>Features</a:t>
            </a:r>
          </a:p>
        </p:txBody>
      </p:sp>
      <p:sp>
        <p:nvSpPr>
          <p:cNvPr id="3" name="object 3"/>
          <p:cNvSpPr/>
          <p:nvPr/>
        </p:nvSpPr>
        <p:spPr>
          <a:xfrm>
            <a:off x="2627376" y="2565463"/>
            <a:ext cx="825500" cy="4683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35375" y="2743200"/>
            <a:ext cx="719455" cy="76200"/>
          </a:xfrm>
          <a:custGeom>
            <a:avLst/>
            <a:gdLst/>
            <a:ahLst/>
            <a:cxnLst/>
            <a:rect l="l" t="t" r="r" b="b"/>
            <a:pathLst>
              <a:path w="719454" h="76200">
                <a:moveTo>
                  <a:pt x="642874" y="0"/>
                </a:moveTo>
                <a:lnTo>
                  <a:pt x="642874" y="76200"/>
                </a:lnTo>
                <a:lnTo>
                  <a:pt x="706374" y="44450"/>
                </a:lnTo>
                <a:lnTo>
                  <a:pt x="655574" y="44450"/>
                </a:lnTo>
                <a:lnTo>
                  <a:pt x="655574" y="31750"/>
                </a:lnTo>
                <a:lnTo>
                  <a:pt x="706374" y="31750"/>
                </a:lnTo>
                <a:lnTo>
                  <a:pt x="642874" y="0"/>
                </a:lnTo>
                <a:close/>
              </a:path>
              <a:path w="719454" h="76200">
                <a:moveTo>
                  <a:pt x="642874" y="31750"/>
                </a:moveTo>
                <a:lnTo>
                  <a:pt x="0" y="31750"/>
                </a:lnTo>
                <a:lnTo>
                  <a:pt x="0" y="44450"/>
                </a:lnTo>
                <a:lnTo>
                  <a:pt x="642874" y="44450"/>
                </a:lnTo>
                <a:lnTo>
                  <a:pt x="642874" y="31750"/>
                </a:lnTo>
                <a:close/>
              </a:path>
              <a:path w="719454" h="76200">
                <a:moveTo>
                  <a:pt x="706374" y="31750"/>
                </a:moveTo>
                <a:lnTo>
                  <a:pt x="655574" y="31750"/>
                </a:lnTo>
                <a:lnTo>
                  <a:pt x="655574" y="44450"/>
                </a:lnTo>
                <a:lnTo>
                  <a:pt x="706374" y="44450"/>
                </a:lnTo>
                <a:lnTo>
                  <a:pt x="719074" y="38100"/>
                </a:lnTo>
                <a:lnTo>
                  <a:pt x="706374" y="31750"/>
                </a:lnTo>
                <a:close/>
              </a:path>
            </a:pathLst>
          </a:custGeom>
          <a:solidFill>
            <a:srgbClr val="CC0000"/>
          </a:solidFill>
        </p:spPr>
        <p:txBody>
          <a:bodyPr wrap="square" lIns="0" tIns="0" rIns="0" bIns="0" rtlCol="0"/>
          <a:lstStyle/>
          <a:p>
            <a:endParaRPr/>
          </a:p>
        </p:txBody>
      </p:sp>
      <p:sp>
        <p:nvSpPr>
          <p:cNvPr id="5" name="object 5"/>
          <p:cNvSpPr/>
          <p:nvPr/>
        </p:nvSpPr>
        <p:spPr>
          <a:xfrm>
            <a:off x="4572000" y="2565400"/>
            <a:ext cx="863600" cy="4286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3016" y="2091055"/>
            <a:ext cx="6150610" cy="2636520"/>
          </a:xfrm>
          <a:prstGeom prst="rect">
            <a:avLst/>
          </a:prstGeom>
        </p:spPr>
        <p:txBody>
          <a:bodyPr vert="horz" wrap="square" lIns="0" tIns="13335" rIns="0" bIns="0" rtlCol="0">
            <a:spAutoFit/>
          </a:bodyPr>
          <a:lstStyle/>
          <a:p>
            <a:pPr marL="326390" indent="-314325">
              <a:lnSpc>
                <a:spcPct val="100000"/>
              </a:lnSpc>
              <a:spcBef>
                <a:spcPts val="105"/>
              </a:spcBef>
              <a:buClr>
                <a:srgbClr val="CC0000"/>
              </a:buClr>
              <a:buFont typeface="Wingdings"/>
              <a:buChar char=""/>
              <a:tabLst>
                <a:tab pos="327025" algn="l"/>
              </a:tabLst>
            </a:pPr>
            <a:r>
              <a:rPr sz="2000" spc="-5" dirty="0">
                <a:latin typeface="Verdana"/>
                <a:cs typeface="Verdana"/>
              </a:rPr>
              <a:t>Based </a:t>
            </a:r>
            <a:r>
              <a:rPr sz="2000" dirty="0">
                <a:latin typeface="Verdana"/>
                <a:cs typeface="Verdana"/>
              </a:rPr>
              <a:t>on </a:t>
            </a:r>
            <a:r>
              <a:rPr sz="2000" spc="-5" dirty="0">
                <a:latin typeface="Verdana"/>
                <a:cs typeface="Verdana"/>
              </a:rPr>
              <a:t>the skeleton </a:t>
            </a:r>
            <a:r>
              <a:rPr sz="2000" dirty="0">
                <a:latin typeface="Verdana"/>
                <a:cs typeface="Verdana"/>
              </a:rPr>
              <a:t>of </a:t>
            </a:r>
            <a:r>
              <a:rPr sz="2000" spc="-5" dirty="0">
                <a:latin typeface="Verdana"/>
                <a:cs typeface="Verdana"/>
              </a:rPr>
              <a:t>the </a:t>
            </a:r>
            <a:r>
              <a:rPr sz="2000" dirty="0">
                <a:latin typeface="Verdana"/>
                <a:cs typeface="Verdana"/>
              </a:rPr>
              <a:t>character</a:t>
            </a:r>
            <a:r>
              <a:rPr sz="2000" spc="-135" dirty="0">
                <a:latin typeface="Verdana"/>
                <a:cs typeface="Verdana"/>
              </a:rPr>
              <a:t> </a:t>
            </a:r>
            <a:r>
              <a:rPr sz="2000" spc="-5" dirty="0">
                <a:latin typeface="Verdana"/>
                <a:cs typeface="Verdana"/>
              </a:rPr>
              <a:t>image</a:t>
            </a:r>
            <a:endParaRPr sz="2000">
              <a:latin typeface="Verdana"/>
              <a:cs typeface="Verdana"/>
            </a:endParaRPr>
          </a:p>
          <a:p>
            <a:pPr>
              <a:lnSpc>
                <a:spcPct val="100000"/>
              </a:lnSpc>
              <a:buClr>
                <a:srgbClr val="CC0000"/>
              </a:buClr>
              <a:buFont typeface="Wingdings"/>
              <a:buChar char=""/>
            </a:pPr>
            <a:endParaRPr sz="2400">
              <a:latin typeface="Verdana"/>
              <a:cs typeface="Verdana"/>
            </a:endParaRPr>
          </a:p>
          <a:p>
            <a:pPr>
              <a:lnSpc>
                <a:spcPct val="100000"/>
              </a:lnSpc>
              <a:spcBef>
                <a:spcPts val="5"/>
              </a:spcBef>
              <a:buClr>
                <a:srgbClr val="CC0000"/>
              </a:buClr>
              <a:buFont typeface="Wingdings"/>
              <a:buChar char=""/>
            </a:pPr>
            <a:endParaRPr sz="2150">
              <a:latin typeface="Verdana"/>
              <a:cs typeface="Verdana"/>
            </a:endParaRPr>
          </a:p>
          <a:p>
            <a:pPr marL="326390" indent="-314325">
              <a:lnSpc>
                <a:spcPct val="100000"/>
              </a:lnSpc>
              <a:buClr>
                <a:srgbClr val="CC0000"/>
              </a:buClr>
              <a:buFont typeface="Wingdings"/>
              <a:buChar char=""/>
              <a:tabLst>
                <a:tab pos="327025" algn="l"/>
              </a:tabLst>
            </a:pPr>
            <a:r>
              <a:rPr sz="2000" spc="-5" dirty="0">
                <a:latin typeface="Verdana"/>
                <a:cs typeface="Verdana"/>
              </a:rPr>
              <a:t>Distinguish individual </a:t>
            </a:r>
            <a:r>
              <a:rPr sz="2000" spc="-10" dirty="0">
                <a:latin typeface="Verdana"/>
                <a:cs typeface="Verdana"/>
              </a:rPr>
              <a:t>line </a:t>
            </a:r>
            <a:r>
              <a:rPr sz="2000" spc="-5" dirty="0">
                <a:latin typeface="Verdana"/>
                <a:cs typeface="Verdana"/>
              </a:rPr>
              <a:t>segments</a:t>
            </a:r>
            <a:endParaRPr sz="2000">
              <a:latin typeface="Verdana"/>
              <a:cs typeface="Verdana"/>
            </a:endParaRPr>
          </a:p>
          <a:p>
            <a:pPr marL="326390" indent="-314325">
              <a:lnSpc>
                <a:spcPct val="100000"/>
              </a:lnSpc>
              <a:spcBef>
                <a:spcPts val="1005"/>
              </a:spcBef>
              <a:buClr>
                <a:srgbClr val="CC0000"/>
              </a:buClr>
              <a:buFont typeface="Wingdings"/>
              <a:buChar char=""/>
              <a:tabLst>
                <a:tab pos="327025" algn="l"/>
              </a:tabLst>
            </a:pPr>
            <a:r>
              <a:rPr sz="2000" spc="-5" dirty="0">
                <a:latin typeface="Verdana"/>
                <a:cs typeface="Verdana"/>
              </a:rPr>
              <a:t>Labeling </a:t>
            </a:r>
            <a:r>
              <a:rPr sz="2000" spc="-10" dirty="0">
                <a:latin typeface="Verdana"/>
                <a:cs typeface="Verdana"/>
              </a:rPr>
              <a:t>line </a:t>
            </a:r>
            <a:r>
              <a:rPr sz="2000" spc="-5" dirty="0">
                <a:latin typeface="Verdana"/>
                <a:cs typeface="Verdana"/>
              </a:rPr>
              <a:t>segment</a:t>
            </a:r>
            <a:r>
              <a:rPr sz="2000" spc="10" dirty="0">
                <a:latin typeface="Verdana"/>
                <a:cs typeface="Verdana"/>
              </a:rPr>
              <a:t> </a:t>
            </a:r>
            <a:r>
              <a:rPr sz="2000" spc="-5" dirty="0">
                <a:latin typeface="Verdana"/>
                <a:cs typeface="Verdana"/>
              </a:rPr>
              <a:t>information</a:t>
            </a:r>
            <a:endParaRPr sz="2000">
              <a:latin typeface="Verdana"/>
              <a:cs typeface="Verdana"/>
            </a:endParaRPr>
          </a:p>
          <a:p>
            <a:pPr marL="326390" indent="-314325">
              <a:lnSpc>
                <a:spcPct val="100000"/>
              </a:lnSpc>
              <a:spcBef>
                <a:spcPts val="1010"/>
              </a:spcBef>
              <a:buClr>
                <a:srgbClr val="CC0000"/>
              </a:buClr>
              <a:buFont typeface="Wingdings"/>
              <a:buChar char=""/>
              <a:tabLst>
                <a:tab pos="327025" algn="l"/>
              </a:tabLst>
            </a:pPr>
            <a:r>
              <a:rPr sz="2000" spc="-5" dirty="0">
                <a:latin typeface="Verdana"/>
                <a:cs typeface="Verdana"/>
              </a:rPr>
              <a:t>Line type</a:t>
            </a:r>
            <a:r>
              <a:rPr sz="2000" spc="-10" dirty="0">
                <a:latin typeface="Verdana"/>
                <a:cs typeface="Verdana"/>
              </a:rPr>
              <a:t> </a:t>
            </a:r>
            <a:r>
              <a:rPr sz="2000" spc="-5" dirty="0">
                <a:latin typeface="Verdana"/>
                <a:cs typeface="Verdana"/>
              </a:rPr>
              <a:t>normalization</a:t>
            </a:r>
            <a:endParaRPr sz="2000">
              <a:latin typeface="Verdana"/>
              <a:cs typeface="Verdana"/>
            </a:endParaRPr>
          </a:p>
          <a:p>
            <a:pPr marL="326390" indent="-314325">
              <a:lnSpc>
                <a:spcPct val="100000"/>
              </a:lnSpc>
              <a:spcBef>
                <a:spcPts val="1000"/>
              </a:spcBef>
              <a:buClr>
                <a:srgbClr val="CC0000"/>
              </a:buClr>
              <a:buFont typeface="Wingdings"/>
              <a:buChar char=""/>
              <a:tabLst>
                <a:tab pos="327025" algn="l"/>
              </a:tabLst>
            </a:pPr>
            <a:r>
              <a:rPr sz="2000" spc="-10" dirty="0">
                <a:latin typeface="Verdana"/>
                <a:cs typeface="Verdana"/>
              </a:rPr>
              <a:t>Formation </a:t>
            </a:r>
            <a:r>
              <a:rPr sz="2000" dirty="0">
                <a:latin typeface="Verdana"/>
                <a:cs typeface="Verdana"/>
              </a:rPr>
              <a:t>of </a:t>
            </a:r>
            <a:r>
              <a:rPr sz="2000" spc="-5" dirty="0">
                <a:latin typeface="Verdana"/>
                <a:cs typeface="Verdana"/>
              </a:rPr>
              <a:t>feature vector through</a:t>
            </a:r>
            <a:r>
              <a:rPr sz="2000" spc="-90" dirty="0">
                <a:latin typeface="Verdana"/>
                <a:cs typeface="Verdana"/>
              </a:rPr>
              <a:t> </a:t>
            </a:r>
            <a:r>
              <a:rPr sz="2000" spc="-5" dirty="0">
                <a:latin typeface="Verdana"/>
                <a:cs typeface="Verdana"/>
              </a:rPr>
              <a:t>zoning</a:t>
            </a:r>
            <a:endParaRPr sz="2000">
              <a:latin typeface="Verdana"/>
              <a:cs typeface="Verdana"/>
            </a:endParaRPr>
          </a:p>
        </p:txBody>
      </p:sp>
      <p:graphicFrame>
        <p:nvGraphicFramePr>
          <p:cNvPr id="7" name="object 7"/>
          <p:cNvGraphicFramePr>
            <a:graphicFrameLocks noGrp="1"/>
          </p:cNvGraphicFramePr>
          <p:nvPr/>
        </p:nvGraphicFramePr>
        <p:xfrm>
          <a:off x="2621026" y="5151373"/>
          <a:ext cx="6337298" cy="701103"/>
        </p:xfrm>
        <a:graphic>
          <a:graphicData uri="http://schemas.openxmlformats.org/drawingml/2006/table">
            <a:tbl>
              <a:tblPr firstRow="1" bandRow="1">
                <a:tableStyleId>{2D5ABB26-0587-4C30-8999-92F81FD0307C}</a:tableStyleId>
              </a:tblPr>
              <a:tblGrid>
                <a:gridCol w="692150">
                  <a:extLst>
                    <a:ext uri="{9D8B030D-6E8A-4147-A177-3AD203B41FA5}">
                      <a16:colId xmlns:a16="http://schemas.microsoft.com/office/drawing/2014/main" val="20000"/>
                    </a:ext>
                  </a:extLst>
                </a:gridCol>
                <a:gridCol w="766444">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573405">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26745">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998854">
                  <a:extLst>
                    <a:ext uri="{9D8B030D-6E8A-4147-A177-3AD203B41FA5}">
                      <a16:colId xmlns:a16="http://schemas.microsoft.com/office/drawing/2014/main" val="20008"/>
                    </a:ext>
                  </a:extLst>
                </a:gridCol>
              </a:tblGrid>
              <a:tr h="701103">
                <a:tc>
                  <a:txBody>
                    <a:bodyPr/>
                    <a:lstStyle/>
                    <a:p>
                      <a:pPr marL="118110" marR="111760" algn="ctr">
                        <a:lnSpc>
                          <a:spcPct val="100000"/>
                        </a:lnSpc>
                        <a:spcBef>
                          <a:spcPts val="335"/>
                        </a:spcBef>
                      </a:pPr>
                      <a:r>
                        <a:rPr sz="800" b="1" spc="-5" dirty="0">
                          <a:solidFill>
                            <a:srgbClr val="008000"/>
                          </a:solidFill>
                          <a:latin typeface="Times New Roman"/>
                          <a:cs typeface="Times New Roman"/>
                        </a:rPr>
                        <a:t>number</a:t>
                      </a:r>
                      <a:r>
                        <a:rPr sz="800" b="1" spc="-85" dirty="0">
                          <a:solidFill>
                            <a:srgbClr val="008000"/>
                          </a:solidFill>
                          <a:latin typeface="Times New Roman"/>
                          <a:cs typeface="Times New Roman"/>
                        </a:rPr>
                        <a:t> </a:t>
                      </a:r>
                      <a:r>
                        <a:rPr sz="800" b="1" dirty="0">
                          <a:solidFill>
                            <a:srgbClr val="008000"/>
                          </a:solidFill>
                          <a:latin typeface="Times New Roman"/>
                          <a:cs typeface="Times New Roman"/>
                        </a:rPr>
                        <a:t>of  </a:t>
                      </a:r>
                      <a:r>
                        <a:rPr sz="800" b="1" spc="-5" dirty="0">
                          <a:solidFill>
                            <a:srgbClr val="008000"/>
                          </a:solidFill>
                          <a:latin typeface="Times New Roman"/>
                          <a:cs typeface="Times New Roman"/>
                        </a:rPr>
                        <a:t>h</a:t>
                      </a:r>
                      <a:r>
                        <a:rPr sz="800" b="1" dirty="0">
                          <a:solidFill>
                            <a:srgbClr val="008000"/>
                          </a:solidFill>
                          <a:latin typeface="Times New Roman"/>
                          <a:cs typeface="Times New Roman"/>
                        </a:rPr>
                        <a:t>orizo</a:t>
                      </a:r>
                      <a:r>
                        <a:rPr sz="800" b="1" spc="-5" dirty="0">
                          <a:solidFill>
                            <a:srgbClr val="008000"/>
                          </a:solidFill>
                          <a:latin typeface="Times New Roman"/>
                          <a:cs typeface="Times New Roman"/>
                        </a:rPr>
                        <a:t>nt</a:t>
                      </a:r>
                      <a:r>
                        <a:rPr sz="800" b="1" dirty="0">
                          <a:solidFill>
                            <a:srgbClr val="008000"/>
                          </a:solidFill>
                          <a:latin typeface="Times New Roman"/>
                          <a:cs typeface="Times New Roman"/>
                        </a:rPr>
                        <a:t>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4139" marR="96520" indent="-635" algn="ctr">
                        <a:lnSpc>
                          <a:spcPct val="100000"/>
                        </a:lnSpc>
                        <a:spcBef>
                          <a:spcPts val="335"/>
                        </a:spcBef>
                      </a:pPr>
                      <a:r>
                        <a:rPr sz="800" b="1" spc="-5" dirty="0">
                          <a:solidFill>
                            <a:srgbClr val="008000"/>
                          </a:solidFill>
                          <a:latin typeface="Times New Roman"/>
                          <a:cs typeface="Times New Roman"/>
                        </a:rPr>
                        <a:t>total </a:t>
                      </a:r>
                      <a:r>
                        <a:rPr sz="800" b="1" dirty="0">
                          <a:solidFill>
                            <a:srgbClr val="008000"/>
                          </a:solidFill>
                          <a:latin typeface="Times New Roman"/>
                          <a:cs typeface="Times New Roman"/>
                        </a:rPr>
                        <a:t>length  of</a:t>
                      </a:r>
                      <a:r>
                        <a:rPr sz="800" b="1" spc="-110" dirty="0">
                          <a:solidFill>
                            <a:srgbClr val="008000"/>
                          </a:solidFill>
                          <a:latin typeface="Times New Roman"/>
                          <a:cs typeface="Times New Roman"/>
                        </a:rPr>
                        <a:t> </a:t>
                      </a:r>
                      <a:r>
                        <a:rPr sz="800" b="1" dirty="0">
                          <a:solidFill>
                            <a:srgbClr val="008000"/>
                          </a:solidFill>
                          <a:latin typeface="Times New Roman"/>
                          <a:cs typeface="Times New Roman"/>
                        </a:rPr>
                        <a:t>horizontal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5415" marR="139065" algn="ctr">
                        <a:lnSpc>
                          <a:spcPct val="100000"/>
                        </a:lnSpc>
                        <a:spcBef>
                          <a:spcPts val="335"/>
                        </a:spcBef>
                      </a:pPr>
                      <a:r>
                        <a:rPr sz="800" b="1" spc="-5" dirty="0">
                          <a:solidFill>
                            <a:srgbClr val="333399"/>
                          </a:solidFill>
                          <a:latin typeface="Times New Roman"/>
                          <a:cs typeface="Times New Roman"/>
                        </a:rPr>
                        <a:t>nu</a:t>
                      </a:r>
                      <a:r>
                        <a:rPr sz="800" b="1" spc="-25" dirty="0">
                          <a:solidFill>
                            <a:srgbClr val="333399"/>
                          </a:solidFill>
                          <a:latin typeface="Times New Roman"/>
                          <a:cs typeface="Times New Roman"/>
                        </a:rPr>
                        <a:t>m</a:t>
                      </a:r>
                      <a:r>
                        <a:rPr sz="800" b="1" spc="-5" dirty="0">
                          <a:solidFill>
                            <a:srgbClr val="333399"/>
                          </a:solidFill>
                          <a:latin typeface="Times New Roman"/>
                          <a:cs typeface="Times New Roman"/>
                        </a:rPr>
                        <a:t>b</a:t>
                      </a:r>
                      <a:r>
                        <a:rPr sz="800" b="1" dirty="0">
                          <a:solidFill>
                            <a:srgbClr val="333399"/>
                          </a:solidFill>
                          <a:latin typeface="Times New Roman"/>
                          <a:cs typeface="Times New Roman"/>
                        </a:rPr>
                        <a:t>er  </a:t>
                      </a:r>
                      <a:r>
                        <a:rPr sz="800" b="1" spc="5" dirty="0">
                          <a:solidFill>
                            <a:srgbClr val="333399"/>
                          </a:solidFill>
                          <a:latin typeface="Times New Roman"/>
                          <a:cs typeface="Times New Roman"/>
                        </a:rPr>
                        <a:t>of</a:t>
                      </a:r>
                      <a:endParaRPr sz="800">
                        <a:latin typeface="Times New Roman"/>
                        <a:cs typeface="Times New Roman"/>
                      </a:endParaRPr>
                    </a:p>
                    <a:p>
                      <a:pPr marL="128905" marR="120650" indent="635" algn="ctr">
                        <a:lnSpc>
                          <a:spcPct val="100000"/>
                        </a:lnSpc>
                      </a:pPr>
                      <a:r>
                        <a:rPr sz="800" b="1" dirty="0">
                          <a:solidFill>
                            <a:srgbClr val="333399"/>
                          </a:solidFill>
                          <a:latin typeface="Times New Roman"/>
                          <a:cs typeface="Times New Roman"/>
                        </a:rPr>
                        <a:t>right  </a:t>
                      </a:r>
                      <a:r>
                        <a:rPr sz="800" b="1" spc="-5" dirty="0">
                          <a:solidFill>
                            <a:srgbClr val="333399"/>
                          </a:solidFill>
                          <a:latin typeface="Times New Roman"/>
                          <a:cs typeface="Times New Roman"/>
                        </a:rPr>
                        <a:t>d</a:t>
                      </a:r>
                      <a:r>
                        <a:rPr sz="800" b="1" dirty="0">
                          <a:solidFill>
                            <a:srgbClr val="333399"/>
                          </a:solidFill>
                          <a:latin typeface="Times New Roman"/>
                          <a:cs typeface="Times New Roman"/>
                        </a:rPr>
                        <a:t>iago</a:t>
                      </a:r>
                      <a:r>
                        <a:rPr sz="800" b="1" spc="-5" dirty="0">
                          <a:solidFill>
                            <a:srgbClr val="333399"/>
                          </a:solidFill>
                          <a:latin typeface="Times New Roman"/>
                          <a:cs typeface="Times New Roman"/>
                        </a:rPr>
                        <a:t>n</a:t>
                      </a:r>
                      <a:r>
                        <a:rPr sz="800" b="1" dirty="0">
                          <a:solidFill>
                            <a:srgbClr val="333399"/>
                          </a:solidFill>
                          <a:latin typeface="Times New Roman"/>
                          <a:cs typeface="Times New Roman"/>
                        </a:rPr>
                        <a:t>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220" marR="100330" algn="ctr">
                        <a:lnSpc>
                          <a:spcPct val="100000"/>
                        </a:lnSpc>
                        <a:spcBef>
                          <a:spcPts val="335"/>
                        </a:spcBef>
                      </a:pPr>
                      <a:r>
                        <a:rPr sz="800" b="1" spc="-5" dirty="0">
                          <a:solidFill>
                            <a:srgbClr val="333399"/>
                          </a:solidFill>
                          <a:latin typeface="Times New Roman"/>
                          <a:cs typeface="Times New Roman"/>
                        </a:rPr>
                        <a:t>total</a:t>
                      </a:r>
                      <a:r>
                        <a:rPr sz="800" b="1" spc="-100" dirty="0">
                          <a:solidFill>
                            <a:srgbClr val="333399"/>
                          </a:solidFill>
                          <a:latin typeface="Times New Roman"/>
                          <a:cs typeface="Times New Roman"/>
                        </a:rPr>
                        <a:t> </a:t>
                      </a:r>
                      <a:r>
                        <a:rPr sz="800" b="1" dirty="0">
                          <a:solidFill>
                            <a:srgbClr val="333399"/>
                          </a:solidFill>
                          <a:latin typeface="Times New Roman"/>
                          <a:cs typeface="Times New Roman"/>
                        </a:rPr>
                        <a:t>length  of right  diagonal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5570" marR="107314" algn="ctr">
                        <a:lnSpc>
                          <a:spcPct val="100000"/>
                        </a:lnSpc>
                        <a:spcBef>
                          <a:spcPts val="335"/>
                        </a:spcBef>
                      </a:pPr>
                      <a:r>
                        <a:rPr sz="800" b="1" spc="-5" dirty="0">
                          <a:solidFill>
                            <a:srgbClr val="00FF00"/>
                          </a:solidFill>
                          <a:latin typeface="Times New Roman"/>
                          <a:cs typeface="Times New Roman"/>
                        </a:rPr>
                        <a:t>nu</a:t>
                      </a:r>
                      <a:r>
                        <a:rPr sz="800" b="1" spc="-25" dirty="0">
                          <a:solidFill>
                            <a:srgbClr val="00FF00"/>
                          </a:solidFill>
                          <a:latin typeface="Times New Roman"/>
                          <a:cs typeface="Times New Roman"/>
                        </a:rPr>
                        <a:t>m</a:t>
                      </a:r>
                      <a:r>
                        <a:rPr sz="800" b="1" spc="-5" dirty="0">
                          <a:solidFill>
                            <a:srgbClr val="00FF00"/>
                          </a:solidFill>
                          <a:latin typeface="Times New Roman"/>
                          <a:cs typeface="Times New Roman"/>
                        </a:rPr>
                        <a:t>b</a:t>
                      </a:r>
                      <a:r>
                        <a:rPr sz="800" b="1" dirty="0">
                          <a:solidFill>
                            <a:srgbClr val="00FF00"/>
                          </a:solidFill>
                          <a:latin typeface="Times New Roman"/>
                          <a:cs typeface="Times New Roman"/>
                        </a:rPr>
                        <a:t>er  </a:t>
                      </a:r>
                      <a:r>
                        <a:rPr sz="800" b="1" spc="5" dirty="0">
                          <a:solidFill>
                            <a:srgbClr val="00FF00"/>
                          </a:solidFill>
                          <a:latin typeface="Times New Roman"/>
                          <a:cs typeface="Times New Roman"/>
                        </a:rPr>
                        <a:t>of   </a:t>
                      </a:r>
                      <a:r>
                        <a:rPr sz="800" b="1" spc="-10" dirty="0">
                          <a:solidFill>
                            <a:srgbClr val="00FF00"/>
                          </a:solidFill>
                          <a:latin typeface="Times New Roman"/>
                          <a:cs typeface="Times New Roman"/>
                        </a:rPr>
                        <a:t>v</a:t>
                      </a:r>
                      <a:r>
                        <a:rPr sz="800" b="1" dirty="0">
                          <a:solidFill>
                            <a:srgbClr val="00FF00"/>
                          </a:solidFill>
                          <a:latin typeface="Times New Roman"/>
                          <a:cs typeface="Times New Roman"/>
                        </a:rPr>
                        <a:t>er</a:t>
                      </a:r>
                      <a:r>
                        <a:rPr sz="800" b="1" spc="-5" dirty="0">
                          <a:solidFill>
                            <a:srgbClr val="00FF00"/>
                          </a:solidFill>
                          <a:latin typeface="Times New Roman"/>
                          <a:cs typeface="Times New Roman"/>
                        </a:rPr>
                        <a:t>t</a:t>
                      </a:r>
                      <a:r>
                        <a:rPr sz="800" b="1" dirty="0">
                          <a:solidFill>
                            <a:srgbClr val="00FF00"/>
                          </a:solidFill>
                          <a:latin typeface="Times New Roman"/>
                          <a:cs typeface="Times New Roman"/>
                        </a:rPr>
                        <a:t>ical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4460" marR="118110" algn="ctr">
                        <a:lnSpc>
                          <a:spcPct val="100000"/>
                        </a:lnSpc>
                        <a:spcBef>
                          <a:spcPts val="335"/>
                        </a:spcBef>
                      </a:pPr>
                      <a:r>
                        <a:rPr sz="800" b="1" spc="-5" dirty="0">
                          <a:solidFill>
                            <a:srgbClr val="00FF00"/>
                          </a:solidFill>
                          <a:latin typeface="Times New Roman"/>
                          <a:cs typeface="Times New Roman"/>
                        </a:rPr>
                        <a:t>total  </a:t>
                      </a:r>
                      <a:r>
                        <a:rPr sz="800" b="1" dirty="0">
                          <a:solidFill>
                            <a:srgbClr val="00FF00"/>
                          </a:solidFill>
                          <a:latin typeface="Times New Roman"/>
                          <a:cs typeface="Times New Roman"/>
                        </a:rPr>
                        <a:t>length</a:t>
                      </a:r>
                      <a:r>
                        <a:rPr sz="800" b="1" spc="-114" dirty="0">
                          <a:solidFill>
                            <a:srgbClr val="00FF00"/>
                          </a:solidFill>
                          <a:latin typeface="Times New Roman"/>
                          <a:cs typeface="Times New Roman"/>
                        </a:rPr>
                        <a:t> </a:t>
                      </a:r>
                      <a:r>
                        <a:rPr sz="800" b="1" dirty="0">
                          <a:solidFill>
                            <a:srgbClr val="00FF00"/>
                          </a:solidFill>
                          <a:latin typeface="Times New Roman"/>
                          <a:cs typeface="Times New Roman"/>
                        </a:rPr>
                        <a:t>of  </a:t>
                      </a:r>
                      <a:r>
                        <a:rPr sz="800" b="1" spc="-5" dirty="0">
                          <a:solidFill>
                            <a:srgbClr val="00FF00"/>
                          </a:solidFill>
                          <a:latin typeface="Times New Roman"/>
                          <a:cs typeface="Times New Roman"/>
                        </a:rPr>
                        <a:t>vertical  </a:t>
                      </a:r>
                      <a:r>
                        <a:rPr sz="800" b="1" dirty="0">
                          <a:solidFill>
                            <a:srgbClr val="00FF00"/>
                          </a:solidFill>
                          <a:latin typeface="Times New Roman"/>
                          <a:cs typeface="Times New Roman"/>
                        </a:rPr>
                        <a:t>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1935" marR="133350" indent="-99060">
                        <a:lnSpc>
                          <a:spcPct val="100000"/>
                        </a:lnSpc>
                        <a:spcBef>
                          <a:spcPts val="335"/>
                        </a:spcBef>
                      </a:pPr>
                      <a:r>
                        <a:rPr sz="800" b="1" spc="-5" dirty="0">
                          <a:solidFill>
                            <a:srgbClr val="800000"/>
                          </a:solidFill>
                          <a:latin typeface="Times New Roman"/>
                          <a:cs typeface="Times New Roman"/>
                        </a:rPr>
                        <a:t>nu</a:t>
                      </a:r>
                      <a:r>
                        <a:rPr sz="800" b="1" spc="-25" dirty="0">
                          <a:solidFill>
                            <a:srgbClr val="800000"/>
                          </a:solidFill>
                          <a:latin typeface="Times New Roman"/>
                          <a:cs typeface="Times New Roman"/>
                        </a:rPr>
                        <a:t>m</a:t>
                      </a:r>
                      <a:r>
                        <a:rPr sz="800" b="1" spc="-5" dirty="0">
                          <a:solidFill>
                            <a:srgbClr val="800000"/>
                          </a:solidFill>
                          <a:latin typeface="Times New Roman"/>
                          <a:cs typeface="Times New Roman"/>
                        </a:rPr>
                        <a:t>b</a:t>
                      </a:r>
                      <a:r>
                        <a:rPr sz="800" b="1" dirty="0">
                          <a:solidFill>
                            <a:srgbClr val="800000"/>
                          </a:solidFill>
                          <a:latin typeface="Times New Roman"/>
                          <a:cs typeface="Times New Roman"/>
                        </a:rPr>
                        <a:t>er  </a:t>
                      </a:r>
                      <a:r>
                        <a:rPr sz="800" b="1" spc="5" dirty="0">
                          <a:solidFill>
                            <a:srgbClr val="800000"/>
                          </a:solidFill>
                          <a:latin typeface="Times New Roman"/>
                          <a:cs typeface="Times New Roman"/>
                        </a:rPr>
                        <a:t>of  </a:t>
                      </a:r>
                      <a:r>
                        <a:rPr sz="800" b="1" dirty="0">
                          <a:solidFill>
                            <a:srgbClr val="800000"/>
                          </a:solidFill>
                          <a:latin typeface="Times New Roman"/>
                          <a:cs typeface="Times New Roman"/>
                        </a:rPr>
                        <a:t>left</a:t>
                      </a:r>
                      <a:endParaRPr sz="800">
                        <a:latin typeface="Times New Roman"/>
                        <a:cs typeface="Times New Roman"/>
                      </a:endParaRPr>
                    </a:p>
                    <a:p>
                      <a:pPr marL="124460">
                        <a:lnSpc>
                          <a:spcPct val="100000"/>
                        </a:lnSpc>
                      </a:pPr>
                      <a:r>
                        <a:rPr sz="800" b="1" dirty="0">
                          <a:solidFill>
                            <a:srgbClr val="800000"/>
                          </a:solidFill>
                          <a:latin typeface="Times New Roman"/>
                          <a:cs typeface="Times New Roman"/>
                        </a:rPr>
                        <a:t>diagonal</a:t>
                      </a:r>
                      <a:endParaRPr sz="800">
                        <a:latin typeface="Times New Roman"/>
                        <a:cs typeface="Times New Roman"/>
                      </a:endParaRPr>
                    </a:p>
                    <a:p>
                      <a:pPr marL="214629">
                        <a:lnSpc>
                          <a:spcPct val="100000"/>
                        </a:lnSpc>
                      </a:pPr>
                      <a:r>
                        <a:rPr sz="800" b="1" dirty="0">
                          <a:solidFill>
                            <a:srgbClr val="800000"/>
                          </a:solidFill>
                          <a:latin typeface="Times New Roman"/>
                          <a:cs typeface="Times New Roman"/>
                        </a:rPr>
                        <a:t>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4775" marR="95250" algn="ctr">
                        <a:lnSpc>
                          <a:spcPct val="100000"/>
                        </a:lnSpc>
                        <a:spcBef>
                          <a:spcPts val="335"/>
                        </a:spcBef>
                      </a:pPr>
                      <a:r>
                        <a:rPr sz="800" b="1" spc="-5" dirty="0">
                          <a:solidFill>
                            <a:srgbClr val="800000"/>
                          </a:solidFill>
                          <a:latin typeface="Times New Roman"/>
                          <a:cs typeface="Times New Roman"/>
                        </a:rPr>
                        <a:t>total</a:t>
                      </a:r>
                      <a:r>
                        <a:rPr sz="800" b="1" spc="-100" dirty="0">
                          <a:solidFill>
                            <a:srgbClr val="800000"/>
                          </a:solidFill>
                          <a:latin typeface="Times New Roman"/>
                          <a:cs typeface="Times New Roman"/>
                        </a:rPr>
                        <a:t> </a:t>
                      </a:r>
                      <a:r>
                        <a:rPr sz="800" b="1" dirty="0">
                          <a:solidFill>
                            <a:srgbClr val="800000"/>
                          </a:solidFill>
                          <a:latin typeface="Times New Roman"/>
                          <a:cs typeface="Times New Roman"/>
                        </a:rPr>
                        <a:t>length  of left  diagonal  lines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marR="92075" indent="170180">
                        <a:lnSpc>
                          <a:spcPct val="100000"/>
                        </a:lnSpc>
                        <a:spcBef>
                          <a:spcPts val="335"/>
                        </a:spcBef>
                      </a:pPr>
                      <a:r>
                        <a:rPr sz="800" b="1" spc="-5" dirty="0">
                          <a:latin typeface="Times New Roman"/>
                          <a:cs typeface="Times New Roman"/>
                        </a:rPr>
                        <a:t>number </a:t>
                      </a:r>
                      <a:r>
                        <a:rPr sz="800" b="1" dirty="0">
                          <a:latin typeface="Times New Roman"/>
                          <a:cs typeface="Times New Roman"/>
                        </a:rPr>
                        <a:t>of  </a:t>
                      </a:r>
                      <a:r>
                        <a:rPr sz="800" b="1" spc="-5" dirty="0">
                          <a:latin typeface="Times New Roman"/>
                          <a:cs typeface="Times New Roman"/>
                        </a:rPr>
                        <a:t>intersection</a:t>
                      </a:r>
                      <a:r>
                        <a:rPr sz="800" b="1" spc="-65" dirty="0">
                          <a:latin typeface="Times New Roman"/>
                          <a:cs typeface="Times New Roman"/>
                        </a:rPr>
                        <a:t> </a:t>
                      </a:r>
                      <a:r>
                        <a:rPr sz="800" b="1" spc="-5" dirty="0">
                          <a:latin typeface="Times New Roman"/>
                          <a:cs typeface="Times New Roman"/>
                        </a:rPr>
                        <a:t>points</a:t>
                      </a:r>
                      <a:endParaRPr sz="800">
                        <a:latin typeface="Times New Roman"/>
                        <a:cs typeface="Times New Roman"/>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8" name="object 8"/>
          <p:cNvGrpSpPr/>
          <p:nvPr/>
        </p:nvGrpSpPr>
        <p:grpSpPr>
          <a:xfrm>
            <a:off x="3347973" y="5876917"/>
            <a:ext cx="4058920" cy="981075"/>
            <a:chOff x="3347973" y="5876917"/>
            <a:chExt cx="4058920" cy="981075"/>
          </a:xfrm>
        </p:grpSpPr>
        <p:sp>
          <p:nvSpPr>
            <p:cNvPr id="9" name="object 9"/>
            <p:cNvSpPr/>
            <p:nvPr/>
          </p:nvSpPr>
          <p:spPr>
            <a:xfrm>
              <a:off x="3708399" y="5876917"/>
              <a:ext cx="3156817" cy="38100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347973" y="6237293"/>
              <a:ext cx="4058607" cy="620704"/>
            </a:xfrm>
            <a:prstGeom prst="rect">
              <a:avLst/>
            </a:prstGeom>
            <a:blipFill>
              <a:blip r:embed="rId5" cstate="print"/>
              <a:stretch>
                <a:fillRect/>
              </a:stretch>
            </a:blipFill>
          </p:spPr>
          <p:txBody>
            <a:bodyPr wrap="square" lIns="0" tIns="0" rIns="0" bIns="0" rtlCol="0"/>
            <a:lstStyle/>
            <a:p>
              <a:endParaRPr/>
            </a:p>
          </p:txBody>
        </p:sp>
      </p:grpSp>
      <p:sp>
        <p:nvSpPr>
          <p:cNvPr id="11" name="object 11"/>
          <p:cNvSpPr/>
          <p:nvPr/>
        </p:nvSpPr>
        <p:spPr>
          <a:xfrm>
            <a:off x="539750" y="4941867"/>
            <a:ext cx="1628555" cy="136209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4512310" cy="513715"/>
          </a:xfrm>
          <a:prstGeom prst="rect">
            <a:avLst/>
          </a:prstGeom>
        </p:spPr>
        <p:txBody>
          <a:bodyPr vert="horz" wrap="square" lIns="0" tIns="13335" rIns="0" bIns="0" rtlCol="0">
            <a:spAutoFit/>
          </a:bodyPr>
          <a:lstStyle/>
          <a:p>
            <a:pPr marL="12700">
              <a:lnSpc>
                <a:spcPct val="100000"/>
              </a:lnSpc>
              <a:spcBef>
                <a:spcPts val="105"/>
              </a:spcBef>
            </a:pPr>
            <a:r>
              <a:rPr spc="-5" dirty="0"/>
              <a:t>Projection</a:t>
            </a:r>
            <a:r>
              <a:rPr spc="-100" dirty="0"/>
              <a:t> </a:t>
            </a:r>
            <a:r>
              <a:rPr spc="-5" dirty="0"/>
              <a:t>Histograms</a:t>
            </a:r>
          </a:p>
        </p:txBody>
      </p:sp>
      <p:sp>
        <p:nvSpPr>
          <p:cNvPr id="3" name="object 3"/>
          <p:cNvSpPr txBox="1"/>
          <p:nvPr/>
        </p:nvSpPr>
        <p:spPr>
          <a:xfrm>
            <a:off x="763016" y="2030095"/>
            <a:ext cx="7740015" cy="2154555"/>
          </a:xfrm>
          <a:prstGeom prst="rect">
            <a:avLst/>
          </a:prstGeom>
        </p:spPr>
        <p:txBody>
          <a:bodyPr vert="horz" wrap="square" lIns="0" tIns="74295" rIns="0" bIns="0" rtlCol="0">
            <a:spAutoFit/>
          </a:bodyPr>
          <a:lstStyle/>
          <a:p>
            <a:pPr marL="12700" marR="188595">
              <a:lnSpc>
                <a:spcPct val="80000"/>
              </a:lnSpc>
              <a:spcBef>
                <a:spcPts val="585"/>
              </a:spcBef>
              <a:buClr>
                <a:srgbClr val="CC0000"/>
              </a:buClr>
              <a:buFont typeface="Wingdings"/>
              <a:buChar char=""/>
              <a:tabLst>
                <a:tab pos="327025" algn="l"/>
              </a:tabLst>
            </a:pPr>
            <a:r>
              <a:rPr sz="2000" spc="-5" dirty="0">
                <a:latin typeface="Verdana"/>
                <a:cs typeface="Verdana"/>
              </a:rPr>
              <a:t>The basic </a:t>
            </a:r>
            <a:r>
              <a:rPr sz="2000" spc="-10" dirty="0">
                <a:latin typeface="Verdana"/>
                <a:cs typeface="Verdana"/>
              </a:rPr>
              <a:t>idea </a:t>
            </a:r>
            <a:r>
              <a:rPr sz="2000" spc="-5" dirty="0">
                <a:latin typeface="Verdana"/>
                <a:cs typeface="Verdana"/>
              </a:rPr>
              <a:t>behind </a:t>
            </a:r>
            <a:r>
              <a:rPr sz="2000" dirty="0">
                <a:latin typeface="Verdana"/>
                <a:cs typeface="Verdana"/>
              </a:rPr>
              <a:t>using </a:t>
            </a:r>
            <a:r>
              <a:rPr sz="2000" spc="-5" dirty="0">
                <a:latin typeface="Verdana"/>
                <a:cs typeface="Verdana"/>
              </a:rPr>
              <a:t>projections </a:t>
            </a:r>
            <a:r>
              <a:rPr sz="2000" spc="-10" dirty="0">
                <a:latin typeface="Verdana"/>
                <a:cs typeface="Verdana"/>
              </a:rPr>
              <a:t>is </a:t>
            </a:r>
            <a:r>
              <a:rPr sz="2000" spc="-5" dirty="0">
                <a:latin typeface="Verdana"/>
                <a:cs typeface="Verdana"/>
              </a:rPr>
              <a:t>that </a:t>
            </a:r>
            <a:r>
              <a:rPr sz="2000" dirty="0">
                <a:latin typeface="Verdana"/>
                <a:cs typeface="Verdana"/>
              </a:rPr>
              <a:t>character  </a:t>
            </a:r>
            <a:r>
              <a:rPr sz="2000" spc="-5" dirty="0">
                <a:latin typeface="Verdana"/>
                <a:cs typeface="Verdana"/>
              </a:rPr>
              <a:t>images, which are </a:t>
            </a:r>
            <a:r>
              <a:rPr sz="2000" dirty="0">
                <a:latin typeface="Verdana"/>
                <a:cs typeface="Verdana"/>
              </a:rPr>
              <a:t>2-D </a:t>
            </a:r>
            <a:r>
              <a:rPr sz="2000" spc="-5" dirty="0">
                <a:latin typeface="Verdana"/>
                <a:cs typeface="Verdana"/>
              </a:rPr>
              <a:t>signals, </a:t>
            </a:r>
            <a:r>
              <a:rPr sz="2000" dirty="0">
                <a:latin typeface="Verdana"/>
                <a:cs typeface="Verdana"/>
              </a:rPr>
              <a:t>can </a:t>
            </a:r>
            <a:r>
              <a:rPr sz="2000" spc="-5" dirty="0">
                <a:latin typeface="Verdana"/>
                <a:cs typeface="Verdana"/>
              </a:rPr>
              <a:t>be represented </a:t>
            </a:r>
            <a:r>
              <a:rPr sz="2000" dirty="0">
                <a:latin typeface="Verdana"/>
                <a:cs typeface="Verdana"/>
              </a:rPr>
              <a:t>as 1-D  </a:t>
            </a:r>
            <a:r>
              <a:rPr sz="2000" spc="-5" dirty="0">
                <a:latin typeface="Verdana"/>
                <a:cs typeface="Verdana"/>
              </a:rPr>
              <a:t>signal. These features, although </a:t>
            </a:r>
            <a:r>
              <a:rPr sz="2000" dirty="0">
                <a:latin typeface="Verdana"/>
                <a:cs typeface="Verdana"/>
              </a:rPr>
              <a:t>independent </a:t>
            </a:r>
            <a:r>
              <a:rPr sz="2000" spc="-5" dirty="0">
                <a:latin typeface="Verdana"/>
                <a:cs typeface="Verdana"/>
              </a:rPr>
              <a:t>to </a:t>
            </a:r>
            <a:r>
              <a:rPr sz="2000" dirty="0">
                <a:latin typeface="Verdana"/>
                <a:cs typeface="Verdana"/>
              </a:rPr>
              <a:t>noise and  </a:t>
            </a:r>
            <a:r>
              <a:rPr sz="2000" spc="-5" dirty="0">
                <a:latin typeface="Verdana"/>
                <a:cs typeface="Verdana"/>
              </a:rPr>
              <a:t>deformation, depend </a:t>
            </a:r>
            <a:r>
              <a:rPr sz="2000" dirty="0">
                <a:latin typeface="Verdana"/>
                <a:cs typeface="Verdana"/>
              </a:rPr>
              <a:t>on</a:t>
            </a:r>
            <a:r>
              <a:rPr sz="2000" spc="-40" dirty="0">
                <a:latin typeface="Verdana"/>
                <a:cs typeface="Verdana"/>
              </a:rPr>
              <a:t> </a:t>
            </a:r>
            <a:r>
              <a:rPr sz="2000" spc="-5" dirty="0">
                <a:latin typeface="Verdana"/>
                <a:cs typeface="Verdana"/>
              </a:rPr>
              <a:t>rotation.</a:t>
            </a:r>
            <a:endParaRPr sz="2000">
              <a:latin typeface="Verdana"/>
              <a:cs typeface="Verdana"/>
            </a:endParaRPr>
          </a:p>
          <a:p>
            <a:pPr marL="12700" marR="5080">
              <a:lnSpc>
                <a:spcPct val="100000"/>
              </a:lnSpc>
              <a:spcBef>
                <a:spcPts val="1395"/>
              </a:spcBef>
              <a:buClr>
                <a:srgbClr val="CC0000"/>
              </a:buClr>
              <a:buFont typeface="Wingdings"/>
              <a:buChar char=""/>
              <a:tabLst>
                <a:tab pos="327025" algn="l"/>
              </a:tabLst>
            </a:pPr>
            <a:r>
              <a:rPr sz="2000" spc="-5" dirty="0">
                <a:latin typeface="Verdana"/>
                <a:cs typeface="Verdana"/>
              </a:rPr>
              <a:t>Projection histograms </a:t>
            </a:r>
            <a:r>
              <a:rPr sz="2000" dirty="0">
                <a:latin typeface="Verdana"/>
                <a:cs typeface="Verdana"/>
              </a:rPr>
              <a:t>count </a:t>
            </a:r>
            <a:r>
              <a:rPr sz="2000" spc="-5" dirty="0">
                <a:latin typeface="Verdana"/>
                <a:cs typeface="Verdana"/>
              </a:rPr>
              <a:t>the number </a:t>
            </a:r>
            <a:r>
              <a:rPr sz="2000" dirty="0">
                <a:latin typeface="Verdana"/>
                <a:cs typeface="Verdana"/>
              </a:rPr>
              <a:t>of </a:t>
            </a:r>
            <a:r>
              <a:rPr sz="2000" spc="-10" dirty="0">
                <a:latin typeface="Verdana"/>
                <a:cs typeface="Verdana"/>
              </a:rPr>
              <a:t>pixels in </a:t>
            </a:r>
            <a:r>
              <a:rPr sz="2000" spc="-5" dirty="0">
                <a:latin typeface="Verdana"/>
                <a:cs typeface="Verdana"/>
              </a:rPr>
              <a:t>each  column </a:t>
            </a:r>
            <a:r>
              <a:rPr sz="2000" dirty="0">
                <a:latin typeface="Verdana"/>
                <a:cs typeface="Verdana"/>
              </a:rPr>
              <a:t>and </a:t>
            </a:r>
            <a:r>
              <a:rPr sz="2000" spc="-5" dirty="0">
                <a:latin typeface="Verdana"/>
                <a:cs typeface="Verdana"/>
              </a:rPr>
              <a:t>row of </a:t>
            </a:r>
            <a:r>
              <a:rPr sz="2000" dirty="0">
                <a:latin typeface="Verdana"/>
                <a:cs typeface="Verdana"/>
              </a:rPr>
              <a:t>a </a:t>
            </a:r>
            <a:r>
              <a:rPr sz="2000" spc="-5" dirty="0">
                <a:latin typeface="Verdana"/>
                <a:cs typeface="Verdana"/>
              </a:rPr>
              <a:t>character image. Projection histograms  </a:t>
            </a:r>
            <a:r>
              <a:rPr sz="2000" dirty="0">
                <a:latin typeface="Verdana"/>
                <a:cs typeface="Verdana"/>
              </a:rPr>
              <a:t>can </a:t>
            </a:r>
            <a:r>
              <a:rPr sz="2000" spc="-10" dirty="0">
                <a:latin typeface="Verdana"/>
                <a:cs typeface="Verdana"/>
              </a:rPr>
              <a:t>separate </a:t>
            </a:r>
            <a:r>
              <a:rPr sz="2000" spc="-5" dirty="0">
                <a:latin typeface="Verdana"/>
                <a:cs typeface="Verdana"/>
              </a:rPr>
              <a:t>characters </a:t>
            </a:r>
            <a:r>
              <a:rPr sz="2000" dirty="0">
                <a:latin typeface="Verdana"/>
                <a:cs typeface="Verdana"/>
              </a:rPr>
              <a:t>such as “m” and “n”</a:t>
            </a:r>
            <a:r>
              <a:rPr sz="2000" spc="-215" dirty="0">
                <a:latin typeface="Verdana"/>
                <a:cs typeface="Verdana"/>
              </a:rPr>
              <a:t> </a:t>
            </a:r>
            <a:r>
              <a:rPr sz="2000" dirty="0">
                <a:latin typeface="Verdana"/>
                <a:cs typeface="Verdana"/>
              </a:rPr>
              <a:t>.</a:t>
            </a:r>
            <a:endParaRPr sz="2000">
              <a:latin typeface="Verdana"/>
              <a:cs typeface="Verdana"/>
            </a:endParaRPr>
          </a:p>
        </p:txBody>
      </p:sp>
      <p:sp>
        <p:nvSpPr>
          <p:cNvPr id="4" name="object 4"/>
          <p:cNvSpPr/>
          <p:nvPr/>
        </p:nvSpPr>
        <p:spPr>
          <a:xfrm>
            <a:off x="2771775" y="4343463"/>
            <a:ext cx="3024251" cy="22367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1512570" cy="513715"/>
          </a:xfrm>
          <a:prstGeom prst="rect">
            <a:avLst/>
          </a:prstGeom>
        </p:spPr>
        <p:txBody>
          <a:bodyPr vert="horz" wrap="square" lIns="0" tIns="13335" rIns="0" bIns="0" rtlCol="0">
            <a:spAutoFit/>
          </a:bodyPr>
          <a:lstStyle/>
          <a:p>
            <a:pPr marL="12700">
              <a:lnSpc>
                <a:spcPct val="100000"/>
              </a:lnSpc>
              <a:spcBef>
                <a:spcPts val="105"/>
              </a:spcBef>
            </a:pPr>
            <a:r>
              <a:rPr spc="-5" dirty="0"/>
              <a:t>Profiles</a:t>
            </a:r>
          </a:p>
        </p:txBody>
      </p:sp>
      <p:sp>
        <p:nvSpPr>
          <p:cNvPr id="3" name="object 3"/>
          <p:cNvSpPr txBox="1"/>
          <p:nvPr/>
        </p:nvSpPr>
        <p:spPr>
          <a:xfrm>
            <a:off x="763016" y="2030095"/>
            <a:ext cx="8034655" cy="1306830"/>
          </a:xfrm>
          <a:prstGeom prst="rect">
            <a:avLst/>
          </a:prstGeom>
        </p:spPr>
        <p:txBody>
          <a:bodyPr vert="horz" wrap="square" lIns="0" tIns="74295" rIns="0" bIns="0" rtlCol="0">
            <a:spAutoFit/>
          </a:bodyPr>
          <a:lstStyle/>
          <a:p>
            <a:pPr marL="12700" marR="5080">
              <a:lnSpc>
                <a:spcPct val="80000"/>
              </a:lnSpc>
              <a:spcBef>
                <a:spcPts val="585"/>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spc="-5" dirty="0">
                <a:latin typeface="Verdana"/>
                <a:cs typeface="Verdana"/>
              </a:rPr>
              <a:t>The profile </a:t>
            </a:r>
            <a:r>
              <a:rPr sz="2000" dirty="0">
                <a:latin typeface="Verdana"/>
                <a:cs typeface="Verdana"/>
              </a:rPr>
              <a:t>counts </a:t>
            </a:r>
            <a:r>
              <a:rPr sz="2000" spc="-5" dirty="0">
                <a:latin typeface="Verdana"/>
                <a:cs typeface="Verdana"/>
              </a:rPr>
              <a:t>the number </a:t>
            </a:r>
            <a:r>
              <a:rPr sz="2000" dirty="0">
                <a:latin typeface="Verdana"/>
                <a:cs typeface="Verdana"/>
              </a:rPr>
              <a:t>of </a:t>
            </a:r>
            <a:r>
              <a:rPr sz="2000" spc="-5" dirty="0">
                <a:latin typeface="Verdana"/>
                <a:cs typeface="Verdana"/>
              </a:rPr>
              <a:t>pixels (distance) between  the bounding box </a:t>
            </a:r>
            <a:r>
              <a:rPr sz="2000" dirty="0">
                <a:latin typeface="Verdana"/>
                <a:cs typeface="Verdana"/>
              </a:rPr>
              <a:t>of </a:t>
            </a:r>
            <a:r>
              <a:rPr sz="2000" spc="-5" dirty="0">
                <a:latin typeface="Verdana"/>
                <a:cs typeface="Verdana"/>
              </a:rPr>
              <a:t>the </a:t>
            </a:r>
            <a:r>
              <a:rPr sz="2000" dirty="0">
                <a:latin typeface="Verdana"/>
                <a:cs typeface="Verdana"/>
              </a:rPr>
              <a:t>character </a:t>
            </a:r>
            <a:r>
              <a:rPr sz="2000" spc="-5" dirty="0">
                <a:latin typeface="Verdana"/>
                <a:cs typeface="Verdana"/>
              </a:rPr>
              <a:t>image </a:t>
            </a:r>
            <a:r>
              <a:rPr sz="2000" dirty="0">
                <a:latin typeface="Verdana"/>
                <a:cs typeface="Verdana"/>
              </a:rPr>
              <a:t>and </a:t>
            </a:r>
            <a:r>
              <a:rPr sz="2000" spc="-5" dirty="0">
                <a:latin typeface="Verdana"/>
                <a:cs typeface="Verdana"/>
              </a:rPr>
              <a:t>the edge </a:t>
            </a:r>
            <a:r>
              <a:rPr sz="2000" dirty="0">
                <a:latin typeface="Verdana"/>
                <a:cs typeface="Verdana"/>
              </a:rPr>
              <a:t>of </a:t>
            </a:r>
            <a:r>
              <a:rPr sz="2000" spc="-5" dirty="0">
                <a:latin typeface="Verdana"/>
                <a:cs typeface="Verdana"/>
              </a:rPr>
              <a:t>the  </a:t>
            </a:r>
            <a:r>
              <a:rPr sz="2000" dirty="0">
                <a:latin typeface="Verdana"/>
                <a:cs typeface="Verdana"/>
              </a:rPr>
              <a:t>character. </a:t>
            </a:r>
            <a:r>
              <a:rPr sz="2000" spc="-5" dirty="0">
                <a:latin typeface="Verdana"/>
                <a:cs typeface="Verdana"/>
              </a:rPr>
              <a:t>The profiles describe well </a:t>
            </a:r>
            <a:r>
              <a:rPr sz="2000" dirty="0">
                <a:latin typeface="Verdana"/>
                <a:cs typeface="Verdana"/>
              </a:rPr>
              <a:t>the </a:t>
            </a:r>
            <a:r>
              <a:rPr sz="2000" spc="-5" dirty="0">
                <a:latin typeface="Verdana"/>
                <a:cs typeface="Verdana"/>
              </a:rPr>
              <a:t>external </a:t>
            </a:r>
            <a:r>
              <a:rPr sz="2000" dirty="0">
                <a:latin typeface="Verdana"/>
                <a:cs typeface="Verdana"/>
              </a:rPr>
              <a:t>shapes of  characters and </a:t>
            </a:r>
            <a:r>
              <a:rPr sz="2000" spc="-5" dirty="0">
                <a:latin typeface="Verdana"/>
                <a:cs typeface="Verdana"/>
              </a:rPr>
              <a:t>allow to distinguish between </a:t>
            </a:r>
            <a:r>
              <a:rPr sz="2000" dirty="0">
                <a:latin typeface="Verdana"/>
                <a:cs typeface="Verdana"/>
              </a:rPr>
              <a:t>a </a:t>
            </a:r>
            <a:r>
              <a:rPr sz="2000" spc="-5" dirty="0">
                <a:latin typeface="Verdana"/>
                <a:cs typeface="Verdana"/>
              </a:rPr>
              <a:t>great number </a:t>
            </a:r>
            <a:r>
              <a:rPr sz="2000" dirty="0">
                <a:latin typeface="Verdana"/>
                <a:cs typeface="Verdana"/>
              </a:rPr>
              <a:t>of  </a:t>
            </a:r>
            <a:r>
              <a:rPr sz="2000" spc="-5" dirty="0">
                <a:latin typeface="Verdana"/>
                <a:cs typeface="Verdana"/>
              </a:rPr>
              <a:t>letters, </a:t>
            </a:r>
            <a:r>
              <a:rPr sz="2000" dirty="0">
                <a:latin typeface="Verdana"/>
                <a:cs typeface="Verdana"/>
              </a:rPr>
              <a:t>such as “p” and</a:t>
            </a:r>
            <a:r>
              <a:rPr sz="2000" spc="-125" dirty="0">
                <a:latin typeface="Verdana"/>
                <a:cs typeface="Verdana"/>
              </a:rPr>
              <a:t> </a:t>
            </a:r>
            <a:r>
              <a:rPr sz="2000" dirty="0">
                <a:latin typeface="Verdana"/>
                <a:cs typeface="Verdana"/>
              </a:rPr>
              <a:t>“q”.</a:t>
            </a:r>
            <a:endParaRPr sz="2000">
              <a:latin typeface="Verdana"/>
              <a:cs typeface="Verdana"/>
            </a:endParaRPr>
          </a:p>
        </p:txBody>
      </p:sp>
      <p:sp>
        <p:nvSpPr>
          <p:cNvPr id="4" name="object 4"/>
          <p:cNvSpPr/>
          <p:nvPr/>
        </p:nvSpPr>
        <p:spPr>
          <a:xfrm>
            <a:off x="2843276" y="3573438"/>
            <a:ext cx="3485297" cy="25336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4991100" cy="513715"/>
          </a:xfrm>
          <a:prstGeom prst="rect">
            <a:avLst/>
          </a:prstGeom>
        </p:spPr>
        <p:txBody>
          <a:bodyPr vert="horz" wrap="square" lIns="0" tIns="13335" rIns="0" bIns="0" rtlCol="0">
            <a:spAutoFit/>
          </a:bodyPr>
          <a:lstStyle/>
          <a:p>
            <a:pPr marL="12700">
              <a:lnSpc>
                <a:spcPct val="100000"/>
              </a:lnSpc>
              <a:spcBef>
                <a:spcPts val="105"/>
              </a:spcBef>
            </a:pPr>
            <a:r>
              <a:rPr spc="-5" dirty="0"/>
              <a:t>Crossings </a:t>
            </a:r>
            <a:r>
              <a:rPr dirty="0"/>
              <a:t>and</a:t>
            </a:r>
            <a:r>
              <a:rPr spc="-95" dirty="0"/>
              <a:t> </a:t>
            </a:r>
            <a:r>
              <a:rPr dirty="0"/>
              <a:t>Distances</a:t>
            </a:r>
          </a:p>
        </p:txBody>
      </p:sp>
      <p:sp>
        <p:nvSpPr>
          <p:cNvPr id="3" name="object 3"/>
          <p:cNvSpPr txBox="1"/>
          <p:nvPr/>
        </p:nvSpPr>
        <p:spPr>
          <a:xfrm>
            <a:off x="763016" y="2030095"/>
            <a:ext cx="7892415" cy="1550670"/>
          </a:xfrm>
          <a:prstGeom prst="rect">
            <a:avLst/>
          </a:prstGeom>
        </p:spPr>
        <p:txBody>
          <a:bodyPr vert="horz" wrap="square" lIns="0" tIns="74295" rIns="0" bIns="0" rtlCol="0">
            <a:spAutoFit/>
          </a:bodyPr>
          <a:lstStyle/>
          <a:p>
            <a:pPr marL="12700" marR="5080">
              <a:lnSpc>
                <a:spcPct val="80000"/>
              </a:lnSpc>
              <a:spcBef>
                <a:spcPts val="585"/>
              </a:spcBef>
            </a:pPr>
            <a:r>
              <a:rPr sz="2000" dirty="0">
                <a:solidFill>
                  <a:srgbClr val="CC0000"/>
                </a:solidFill>
                <a:latin typeface="Wingdings"/>
                <a:cs typeface="Wingdings"/>
              </a:rPr>
              <a:t></a:t>
            </a:r>
            <a:r>
              <a:rPr sz="2000" dirty="0">
                <a:solidFill>
                  <a:srgbClr val="CC0000"/>
                </a:solidFill>
                <a:latin typeface="Times New Roman"/>
                <a:cs typeface="Times New Roman"/>
              </a:rPr>
              <a:t> </a:t>
            </a:r>
            <a:r>
              <a:rPr sz="2000" b="1" dirty="0">
                <a:latin typeface="Verdana"/>
                <a:cs typeface="Verdana"/>
              </a:rPr>
              <a:t>Crossings </a:t>
            </a:r>
            <a:r>
              <a:rPr sz="2000" dirty="0">
                <a:latin typeface="Verdana"/>
                <a:cs typeface="Verdana"/>
              </a:rPr>
              <a:t>count </a:t>
            </a:r>
            <a:r>
              <a:rPr sz="2000" spc="-5" dirty="0">
                <a:latin typeface="Verdana"/>
                <a:cs typeface="Verdana"/>
              </a:rPr>
              <a:t>the number </a:t>
            </a:r>
            <a:r>
              <a:rPr sz="2000" dirty="0">
                <a:latin typeface="Verdana"/>
                <a:cs typeface="Verdana"/>
              </a:rPr>
              <a:t>of </a:t>
            </a:r>
            <a:r>
              <a:rPr sz="2000" spc="-5" dirty="0">
                <a:latin typeface="Verdana"/>
                <a:cs typeface="Verdana"/>
              </a:rPr>
              <a:t>transitions </a:t>
            </a:r>
            <a:r>
              <a:rPr sz="2000" dirty="0">
                <a:latin typeface="Verdana"/>
                <a:cs typeface="Verdana"/>
              </a:rPr>
              <a:t>from  </a:t>
            </a:r>
            <a:r>
              <a:rPr sz="2000" spc="-5" dirty="0">
                <a:latin typeface="Verdana"/>
                <a:cs typeface="Verdana"/>
              </a:rPr>
              <a:t>background to foreground pixels </a:t>
            </a:r>
            <a:r>
              <a:rPr sz="2000" dirty="0">
                <a:latin typeface="Verdana"/>
                <a:cs typeface="Verdana"/>
              </a:rPr>
              <a:t>along </a:t>
            </a:r>
            <a:r>
              <a:rPr sz="2000" spc="-5" dirty="0">
                <a:latin typeface="Verdana"/>
                <a:cs typeface="Verdana"/>
              </a:rPr>
              <a:t>vertical </a:t>
            </a:r>
            <a:r>
              <a:rPr sz="2000" dirty="0">
                <a:latin typeface="Verdana"/>
                <a:cs typeface="Verdana"/>
              </a:rPr>
              <a:t>and </a:t>
            </a:r>
            <a:r>
              <a:rPr sz="2000" spc="-5" dirty="0">
                <a:latin typeface="Verdana"/>
                <a:cs typeface="Verdana"/>
              </a:rPr>
              <a:t>horizontal  lines through the </a:t>
            </a:r>
            <a:r>
              <a:rPr sz="2000" dirty="0">
                <a:latin typeface="Verdana"/>
                <a:cs typeface="Verdana"/>
              </a:rPr>
              <a:t>character </a:t>
            </a:r>
            <a:r>
              <a:rPr sz="2000" spc="-5" dirty="0">
                <a:latin typeface="Verdana"/>
                <a:cs typeface="Verdana"/>
              </a:rPr>
              <a:t>image </a:t>
            </a:r>
            <a:r>
              <a:rPr sz="2000" dirty="0">
                <a:latin typeface="Verdana"/>
                <a:cs typeface="Verdana"/>
              </a:rPr>
              <a:t>and </a:t>
            </a:r>
            <a:r>
              <a:rPr sz="2000" b="1" spc="-5" dirty="0">
                <a:latin typeface="Verdana"/>
                <a:cs typeface="Verdana"/>
              </a:rPr>
              <a:t>Distances </a:t>
            </a:r>
            <a:r>
              <a:rPr sz="2000" spc="-5" dirty="0">
                <a:latin typeface="Verdana"/>
                <a:cs typeface="Verdana"/>
              </a:rPr>
              <a:t>calculate  the distances </a:t>
            </a:r>
            <a:r>
              <a:rPr sz="2000" dirty="0">
                <a:latin typeface="Verdana"/>
                <a:cs typeface="Verdana"/>
              </a:rPr>
              <a:t>of </a:t>
            </a:r>
            <a:r>
              <a:rPr sz="2000" spc="-5" dirty="0">
                <a:latin typeface="Verdana"/>
                <a:cs typeface="Verdana"/>
              </a:rPr>
              <a:t>the first image pixel detected </a:t>
            </a:r>
            <a:r>
              <a:rPr sz="2000" dirty="0">
                <a:latin typeface="Verdana"/>
                <a:cs typeface="Verdana"/>
              </a:rPr>
              <a:t>from </a:t>
            </a:r>
            <a:r>
              <a:rPr sz="2000" spc="-5" dirty="0">
                <a:latin typeface="Verdana"/>
                <a:cs typeface="Verdana"/>
              </a:rPr>
              <a:t>the </a:t>
            </a:r>
            <a:r>
              <a:rPr sz="2000" dirty="0">
                <a:latin typeface="Verdana"/>
                <a:cs typeface="Verdana"/>
              </a:rPr>
              <a:t>upper  and </a:t>
            </a:r>
            <a:r>
              <a:rPr sz="2000" spc="-5" dirty="0">
                <a:latin typeface="Verdana"/>
                <a:cs typeface="Verdana"/>
              </a:rPr>
              <a:t>lower boundaries, </a:t>
            </a:r>
            <a:r>
              <a:rPr sz="2000" dirty="0">
                <a:latin typeface="Verdana"/>
                <a:cs typeface="Verdana"/>
              </a:rPr>
              <a:t>of the </a:t>
            </a:r>
            <a:r>
              <a:rPr sz="2000" spc="-5" dirty="0">
                <a:latin typeface="Verdana"/>
                <a:cs typeface="Verdana"/>
              </a:rPr>
              <a:t>image, </a:t>
            </a:r>
            <a:r>
              <a:rPr sz="2000" dirty="0">
                <a:latin typeface="Verdana"/>
                <a:cs typeface="Verdana"/>
              </a:rPr>
              <a:t>along </a:t>
            </a:r>
            <a:r>
              <a:rPr sz="2000" spc="-5" dirty="0">
                <a:latin typeface="Verdana"/>
                <a:cs typeface="Verdana"/>
              </a:rPr>
              <a:t>vertical lines </a:t>
            </a:r>
            <a:r>
              <a:rPr sz="2000" dirty="0">
                <a:latin typeface="Verdana"/>
                <a:cs typeface="Verdana"/>
              </a:rPr>
              <a:t>and  from </a:t>
            </a:r>
            <a:r>
              <a:rPr sz="2000" spc="-5" dirty="0">
                <a:latin typeface="Verdana"/>
                <a:cs typeface="Verdana"/>
              </a:rPr>
              <a:t>the left and right boundaries along horizontal</a:t>
            </a:r>
            <a:r>
              <a:rPr sz="2000" spc="-75" dirty="0">
                <a:latin typeface="Verdana"/>
                <a:cs typeface="Verdana"/>
              </a:rPr>
              <a:t> </a:t>
            </a:r>
            <a:r>
              <a:rPr sz="2000" spc="-5" dirty="0">
                <a:latin typeface="Verdana"/>
                <a:cs typeface="Verdana"/>
              </a:rPr>
              <a:t>lines</a:t>
            </a:r>
            <a:endParaRPr sz="2000">
              <a:latin typeface="Verdana"/>
              <a:cs typeface="Verdana"/>
            </a:endParaRPr>
          </a:p>
        </p:txBody>
      </p:sp>
      <p:sp>
        <p:nvSpPr>
          <p:cNvPr id="4" name="object 4"/>
          <p:cNvSpPr/>
          <p:nvPr/>
        </p:nvSpPr>
        <p:spPr>
          <a:xfrm>
            <a:off x="1692275" y="3644900"/>
            <a:ext cx="5543550" cy="28924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2797175" cy="513715"/>
          </a:xfrm>
          <a:prstGeom prst="rect">
            <a:avLst/>
          </a:prstGeom>
        </p:spPr>
        <p:txBody>
          <a:bodyPr vert="horz" wrap="square" lIns="0" tIns="13335" rIns="0" bIns="0" rtlCol="0">
            <a:spAutoFit/>
          </a:bodyPr>
          <a:lstStyle/>
          <a:p>
            <a:pPr marL="12700">
              <a:lnSpc>
                <a:spcPct val="100000"/>
              </a:lnSpc>
              <a:spcBef>
                <a:spcPts val="105"/>
              </a:spcBef>
            </a:pPr>
            <a:r>
              <a:rPr lang="en-US" dirty="0"/>
              <a:t>PROCESS</a:t>
            </a:r>
            <a:endParaRPr lang="en-IN" dirty="0"/>
          </a:p>
        </p:txBody>
      </p:sp>
      <p:sp>
        <p:nvSpPr>
          <p:cNvPr id="3" name="object 3"/>
          <p:cNvSpPr txBox="1"/>
          <p:nvPr/>
        </p:nvSpPr>
        <p:spPr>
          <a:xfrm>
            <a:off x="763016" y="1828800"/>
            <a:ext cx="7830820" cy="4126771"/>
          </a:xfrm>
          <a:prstGeom prst="rect">
            <a:avLst/>
          </a:prstGeom>
        </p:spPr>
        <p:txBody>
          <a:bodyPr vert="horz" wrap="square" lIns="0" tIns="12700" rIns="0" bIns="0" rtlCol="0">
            <a:spAutoFit/>
          </a:bodyPr>
          <a:lstStyle/>
          <a:p>
            <a:pPr marL="390525" indent="-378460">
              <a:spcBef>
                <a:spcPts val="100"/>
              </a:spcBef>
              <a:buClr>
                <a:srgbClr val="CC0000"/>
              </a:buClr>
              <a:buFont typeface="Wingdings"/>
              <a:buChar char=""/>
              <a:tabLst>
                <a:tab pos="391160" algn="l"/>
              </a:tabLst>
            </a:pPr>
            <a:r>
              <a:rPr lang="en-IN" sz="2400" b="1" dirty="0">
                <a:effectLst/>
                <a:latin typeface="Arial" panose="020B0604020202020204" pitchFamily="34" charset="0"/>
                <a:ea typeface="Arial" panose="020B0604020202020204" pitchFamily="34" charset="0"/>
              </a:rPr>
              <a:t>Input/Source</a:t>
            </a:r>
            <a:r>
              <a:rPr lang="en-IN" sz="1800" b="1" dirty="0">
                <a:effectLst/>
                <a:latin typeface="Arial" panose="020B0604020202020204" pitchFamily="34" charset="0"/>
                <a:ea typeface="Arial" panose="020B0604020202020204" pitchFamily="34" charset="0"/>
              </a:rPr>
              <a:t>: </a:t>
            </a:r>
            <a:r>
              <a:rPr lang="en-IN" sz="2400" dirty="0">
                <a:effectLst/>
                <a:latin typeface="Arial" panose="020B0604020202020204" pitchFamily="34" charset="0"/>
                <a:ea typeface="Arial" panose="020B0604020202020204" pitchFamily="34" charset="0"/>
              </a:rPr>
              <a:t>The source or input of this project will be an unclear/improperly scanned/ blurred handwritten text or scanned books which may have different kinds of noise</a:t>
            </a:r>
            <a:r>
              <a:rPr lang="en-IN" sz="1800" dirty="0">
                <a:effectLst/>
                <a:latin typeface="Arial" panose="020B0604020202020204" pitchFamily="34" charset="0"/>
                <a:ea typeface="Arial" panose="020B0604020202020204" pitchFamily="34" charset="0"/>
              </a:rPr>
              <a:t>.</a:t>
            </a:r>
          </a:p>
          <a:p>
            <a:pPr marL="12065">
              <a:spcBef>
                <a:spcPts val="100"/>
              </a:spcBef>
              <a:buClr>
                <a:srgbClr val="CC0000"/>
              </a:buClr>
              <a:tabLst>
                <a:tab pos="391160" algn="l"/>
              </a:tabLst>
            </a:pPr>
            <a:endParaRPr lang="en-IN" sz="1800" dirty="0">
              <a:effectLst/>
              <a:latin typeface="Arial" panose="020B0604020202020204" pitchFamily="34" charset="0"/>
              <a:ea typeface="Arial" panose="020B0604020202020204" pitchFamily="34" charset="0"/>
            </a:endParaRPr>
          </a:p>
          <a:p>
            <a:pPr marL="390525" indent="-378460">
              <a:spcBef>
                <a:spcPts val="100"/>
              </a:spcBef>
              <a:buClr>
                <a:srgbClr val="CC0000"/>
              </a:buClr>
              <a:buFont typeface="Wingdings"/>
              <a:buChar char=""/>
              <a:tabLst>
                <a:tab pos="391160" algn="l"/>
              </a:tabLst>
            </a:pPr>
            <a:r>
              <a:rPr lang="en-IN" sz="2400" b="1" dirty="0">
                <a:effectLst/>
                <a:latin typeface="Arial" panose="020B0604020202020204" pitchFamily="34" charset="0"/>
                <a:ea typeface="Arial" panose="020B0604020202020204" pitchFamily="34" charset="0"/>
              </a:rPr>
              <a:t>Image Enhancement and detection:</a:t>
            </a:r>
            <a:endParaRPr sz="2400" dirty="0">
              <a:latin typeface="Verdana"/>
              <a:cs typeface="Verdana"/>
            </a:endParaRPr>
          </a:p>
          <a:p>
            <a:pPr marL="815340" lvl="1" indent="-273050">
              <a:lnSpc>
                <a:spcPct val="100000"/>
              </a:lnSpc>
              <a:spcBef>
                <a:spcPts val="2270"/>
              </a:spcBef>
              <a:buClr>
                <a:srgbClr val="CC0000"/>
              </a:buClr>
              <a:buChar char="•"/>
              <a:tabLst>
                <a:tab pos="815975" algn="l"/>
              </a:tabLst>
            </a:pPr>
            <a:r>
              <a:rPr sz="2400" spc="-5" dirty="0">
                <a:latin typeface="Verdana"/>
                <a:cs typeface="Verdana"/>
              </a:rPr>
              <a:t>Pre-processing</a:t>
            </a:r>
            <a:endParaRPr sz="2400" dirty="0">
              <a:latin typeface="Verdana"/>
              <a:cs typeface="Verdana"/>
            </a:endParaRPr>
          </a:p>
          <a:p>
            <a:pPr marL="815340" lvl="1" indent="-273050">
              <a:lnSpc>
                <a:spcPct val="100000"/>
              </a:lnSpc>
              <a:spcBef>
                <a:spcPts val="495"/>
              </a:spcBef>
              <a:buClr>
                <a:srgbClr val="CC0000"/>
              </a:buClr>
              <a:buChar char="•"/>
              <a:tabLst>
                <a:tab pos="815975" algn="l"/>
              </a:tabLst>
            </a:pPr>
            <a:r>
              <a:rPr lang="en-IN" sz="2400" dirty="0">
                <a:latin typeface="Verdana"/>
                <a:cs typeface="Verdana"/>
              </a:rPr>
              <a:t>Segmentation</a:t>
            </a:r>
          </a:p>
          <a:p>
            <a:pPr marL="815340" lvl="1" indent="-273050">
              <a:lnSpc>
                <a:spcPct val="100000"/>
              </a:lnSpc>
              <a:spcBef>
                <a:spcPts val="495"/>
              </a:spcBef>
              <a:buClr>
                <a:srgbClr val="CC0000"/>
              </a:buClr>
              <a:buChar char="•"/>
              <a:tabLst>
                <a:tab pos="815975" algn="l"/>
              </a:tabLst>
            </a:pPr>
            <a:r>
              <a:rPr sz="2400" spc="-10" dirty="0">
                <a:latin typeface="Verdana"/>
                <a:cs typeface="Verdana"/>
              </a:rPr>
              <a:t>Feature</a:t>
            </a:r>
            <a:r>
              <a:rPr sz="2400" spc="-15" dirty="0">
                <a:latin typeface="Verdana"/>
                <a:cs typeface="Verdana"/>
              </a:rPr>
              <a:t> </a:t>
            </a:r>
            <a:r>
              <a:rPr sz="2400" spc="-10" dirty="0">
                <a:latin typeface="Verdana"/>
                <a:cs typeface="Verdana"/>
              </a:rPr>
              <a:t>Extraction</a:t>
            </a:r>
            <a:endParaRPr sz="2400" dirty="0">
              <a:latin typeface="Verdana"/>
              <a:cs typeface="Verdana"/>
            </a:endParaRPr>
          </a:p>
          <a:p>
            <a:pPr marL="815340" lvl="1" indent="-273050">
              <a:lnSpc>
                <a:spcPct val="100000"/>
              </a:lnSpc>
              <a:spcBef>
                <a:spcPts val="495"/>
              </a:spcBef>
              <a:buClr>
                <a:srgbClr val="CC0000"/>
              </a:buClr>
              <a:buChar char="•"/>
              <a:tabLst>
                <a:tab pos="815975" algn="l"/>
              </a:tabLst>
            </a:pPr>
            <a:r>
              <a:rPr sz="2400" spc="-15" dirty="0">
                <a:latin typeface="Verdana"/>
                <a:cs typeface="Verdana"/>
              </a:rPr>
              <a:t>Post-processing</a:t>
            </a:r>
            <a:endParaRPr sz="2400" dirty="0">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961129" cy="513715"/>
          </a:xfrm>
          <a:prstGeom prst="rect">
            <a:avLst/>
          </a:prstGeom>
        </p:spPr>
        <p:txBody>
          <a:bodyPr vert="horz" wrap="square" lIns="0" tIns="13335" rIns="0" bIns="0" rtlCol="0">
            <a:spAutoFit/>
          </a:bodyPr>
          <a:lstStyle/>
          <a:p>
            <a:pPr marL="12700">
              <a:lnSpc>
                <a:spcPct val="100000"/>
              </a:lnSpc>
              <a:spcBef>
                <a:spcPts val="105"/>
              </a:spcBef>
            </a:pPr>
            <a:r>
              <a:rPr dirty="0"/>
              <a:t>Structural</a:t>
            </a:r>
            <a:r>
              <a:rPr spc="-95" dirty="0"/>
              <a:t> </a:t>
            </a:r>
            <a:r>
              <a:rPr spc="-5" dirty="0"/>
              <a:t>Features</a:t>
            </a:r>
          </a:p>
        </p:txBody>
      </p:sp>
      <p:sp>
        <p:nvSpPr>
          <p:cNvPr id="3" name="object 3"/>
          <p:cNvSpPr txBox="1"/>
          <p:nvPr/>
        </p:nvSpPr>
        <p:spPr>
          <a:xfrm>
            <a:off x="763016" y="1988896"/>
            <a:ext cx="7884159" cy="3229610"/>
          </a:xfrm>
          <a:prstGeom prst="rect">
            <a:avLst/>
          </a:prstGeom>
        </p:spPr>
        <p:txBody>
          <a:bodyPr vert="horz" wrap="square" lIns="0" tIns="47625" rIns="0" bIns="0" rtlCol="0">
            <a:spAutoFit/>
          </a:bodyPr>
          <a:lstStyle/>
          <a:p>
            <a:pPr marL="12700" marR="5080">
              <a:lnSpc>
                <a:spcPts val="2160"/>
              </a:lnSpc>
              <a:spcBef>
                <a:spcPts val="375"/>
              </a:spcBef>
              <a:buClr>
                <a:srgbClr val="CC0000"/>
              </a:buClr>
              <a:buFont typeface="Wingdings"/>
              <a:buChar char=""/>
              <a:tabLst>
                <a:tab pos="327025" algn="l"/>
              </a:tabLst>
            </a:pPr>
            <a:r>
              <a:rPr sz="2000" spc="-5" dirty="0">
                <a:latin typeface="Verdana"/>
                <a:cs typeface="Verdana"/>
              </a:rPr>
              <a:t>Characters </a:t>
            </a:r>
            <a:r>
              <a:rPr sz="2000" dirty="0">
                <a:latin typeface="Verdana"/>
                <a:cs typeface="Verdana"/>
              </a:rPr>
              <a:t>can be </a:t>
            </a:r>
            <a:r>
              <a:rPr sz="2000" spc="-5" dirty="0">
                <a:latin typeface="Verdana"/>
                <a:cs typeface="Verdana"/>
              </a:rPr>
              <a:t>represented </a:t>
            </a:r>
            <a:r>
              <a:rPr sz="2000" dirty="0">
                <a:latin typeface="Verdana"/>
                <a:cs typeface="Verdana"/>
              </a:rPr>
              <a:t>by structural </a:t>
            </a:r>
            <a:r>
              <a:rPr sz="2000" spc="-5" dirty="0">
                <a:latin typeface="Verdana"/>
                <a:cs typeface="Verdana"/>
              </a:rPr>
              <a:t>features with  high tolerance to distortions </a:t>
            </a:r>
            <a:r>
              <a:rPr sz="2000" dirty="0">
                <a:latin typeface="Verdana"/>
                <a:cs typeface="Verdana"/>
              </a:rPr>
              <a:t>and style </a:t>
            </a:r>
            <a:r>
              <a:rPr sz="2000" spc="-5" dirty="0">
                <a:latin typeface="Verdana"/>
                <a:cs typeface="Verdana"/>
              </a:rPr>
              <a:t>variations. This type </a:t>
            </a:r>
            <a:r>
              <a:rPr sz="2000" dirty="0">
                <a:latin typeface="Verdana"/>
                <a:cs typeface="Verdana"/>
              </a:rPr>
              <a:t>of  </a:t>
            </a:r>
            <a:r>
              <a:rPr sz="2000" spc="-5" dirty="0">
                <a:latin typeface="Verdana"/>
                <a:cs typeface="Verdana"/>
              </a:rPr>
              <a:t>representation may also </a:t>
            </a:r>
            <a:r>
              <a:rPr sz="2000" dirty="0">
                <a:latin typeface="Verdana"/>
                <a:cs typeface="Verdana"/>
              </a:rPr>
              <a:t>encode some knowledge about </a:t>
            </a:r>
            <a:r>
              <a:rPr sz="2000" spc="-5" dirty="0">
                <a:latin typeface="Verdana"/>
                <a:cs typeface="Verdana"/>
              </a:rPr>
              <a:t>the  </a:t>
            </a:r>
            <a:r>
              <a:rPr sz="2000" dirty="0">
                <a:latin typeface="Verdana"/>
                <a:cs typeface="Verdana"/>
              </a:rPr>
              <a:t>structure of </a:t>
            </a:r>
            <a:r>
              <a:rPr sz="2000" spc="-5" dirty="0">
                <a:latin typeface="Verdana"/>
                <a:cs typeface="Verdana"/>
              </a:rPr>
              <a:t>the object </a:t>
            </a:r>
            <a:r>
              <a:rPr sz="2000" dirty="0">
                <a:latin typeface="Verdana"/>
                <a:cs typeface="Verdana"/>
              </a:rPr>
              <a:t>or </a:t>
            </a:r>
            <a:r>
              <a:rPr sz="2000" spc="-5" dirty="0">
                <a:latin typeface="Verdana"/>
                <a:cs typeface="Verdana"/>
              </a:rPr>
              <a:t>may provide </a:t>
            </a:r>
            <a:r>
              <a:rPr sz="2000" dirty="0">
                <a:latin typeface="Verdana"/>
                <a:cs typeface="Verdana"/>
              </a:rPr>
              <a:t>some knowledge as </a:t>
            </a:r>
            <a:r>
              <a:rPr sz="2000" spc="-5" dirty="0">
                <a:latin typeface="Verdana"/>
                <a:cs typeface="Verdana"/>
              </a:rPr>
              <a:t>to  </a:t>
            </a:r>
            <a:r>
              <a:rPr sz="2000" dirty="0">
                <a:latin typeface="Verdana"/>
                <a:cs typeface="Verdana"/>
              </a:rPr>
              <a:t>what </a:t>
            </a:r>
            <a:r>
              <a:rPr sz="2000" spc="-5" dirty="0">
                <a:latin typeface="Verdana"/>
                <a:cs typeface="Verdana"/>
              </a:rPr>
              <a:t>sort </a:t>
            </a:r>
            <a:r>
              <a:rPr sz="2000" dirty="0">
                <a:latin typeface="Verdana"/>
                <a:cs typeface="Verdana"/>
              </a:rPr>
              <a:t>of </a:t>
            </a:r>
            <a:r>
              <a:rPr sz="2000" spc="-5" dirty="0">
                <a:latin typeface="Verdana"/>
                <a:cs typeface="Verdana"/>
              </a:rPr>
              <a:t>components </a:t>
            </a:r>
            <a:r>
              <a:rPr sz="2000" dirty="0">
                <a:latin typeface="Verdana"/>
                <a:cs typeface="Verdana"/>
              </a:rPr>
              <a:t>make up </a:t>
            </a:r>
            <a:r>
              <a:rPr sz="2000" spc="-5" dirty="0">
                <a:latin typeface="Verdana"/>
                <a:cs typeface="Verdana"/>
              </a:rPr>
              <a:t>that</a:t>
            </a:r>
            <a:r>
              <a:rPr sz="2000" spc="-120" dirty="0">
                <a:latin typeface="Verdana"/>
                <a:cs typeface="Verdana"/>
              </a:rPr>
              <a:t> </a:t>
            </a:r>
            <a:r>
              <a:rPr sz="2000" spc="-5" dirty="0">
                <a:latin typeface="Verdana"/>
                <a:cs typeface="Verdana"/>
              </a:rPr>
              <a:t>object.</a:t>
            </a:r>
            <a:endParaRPr sz="2000">
              <a:latin typeface="Verdana"/>
              <a:cs typeface="Verdana"/>
            </a:endParaRPr>
          </a:p>
          <a:p>
            <a:pPr>
              <a:lnSpc>
                <a:spcPct val="100000"/>
              </a:lnSpc>
              <a:spcBef>
                <a:spcPts val="5"/>
              </a:spcBef>
              <a:buClr>
                <a:srgbClr val="CC0000"/>
              </a:buClr>
              <a:buFont typeface="Wingdings"/>
              <a:buChar char=""/>
            </a:pPr>
            <a:endParaRPr sz="2750">
              <a:latin typeface="Verdana"/>
              <a:cs typeface="Verdana"/>
            </a:endParaRPr>
          </a:p>
          <a:p>
            <a:pPr marL="12700" marR="6350">
              <a:lnSpc>
                <a:spcPct val="90000"/>
              </a:lnSpc>
              <a:buClr>
                <a:srgbClr val="CC0000"/>
              </a:buClr>
              <a:buFont typeface="Wingdings"/>
              <a:buChar char=""/>
              <a:tabLst>
                <a:tab pos="327025" algn="l"/>
              </a:tabLst>
            </a:pPr>
            <a:r>
              <a:rPr sz="2000" spc="-5" dirty="0">
                <a:latin typeface="Verdana"/>
                <a:cs typeface="Verdana"/>
              </a:rPr>
              <a:t>Structural features are based </a:t>
            </a:r>
            <a:r>
              <a:rPr sz="2000" dirty="0">
                <a:latin typeface="Verdana"/>
                <a:cs typeface="Verdana"/>
              </a:rPr>
              <a:t>on </a:t>
            </a:r>
            <a:r>
              <a:rPr sz="2000" spc="-5" dirty="0">
                <a:latin typeface="Verdana"/>
                <a:cs typeface="Verdana"/>
              </a:rPr>
              <a:t>topological </a:t>
            </a:r>
            <a:r>
              <a:rPr sz="2000" dirty="0">
                <a:latin typeface="Verdana"/>
                <a:cs typeface="Verdana"/>
              </a:rPr>
              <a:t>and  </a:t>
            </a:r>
            <a:r>
              <a:rPr sz="2000" spc="-5" dirty="0">
                <a:latin typeface="Verdana"/>
                <a:cs typeface="Verdana"/>
              </a:rPr>
              <a:t>geometrical properties </a:t>
            </a:r>
            <a:r>
              <a:rPr sz="2000" dirty="0">
                <a:latin typeface="Verdana"/>
                <a:cs typeface="Verdana"/>
              </a:rPr>
              <a:t>of </a:t>
            </a:r>
            <a:r>
              <a:rPr sz="2000" spc="-5" dirty="0">
                <a:latin typeface="Verdana"/>
                <a:cs typeface="Verdana"/>
              </a:rPr>
              <a:t>the </a:t>
            </a:r>
            <a:r>
              <a:rPr sz="2000" spc="-35" dirty="0">
                <a:latin typeface="Verdana"/>
                <a:cs typeface="Verdana"/>
              </a:rPr>
              <a:t>character, </a:t>
            </a:r>
            <a:r>
              <a:rPr sz="2000" dirty="0">
                <a:latin typeface="Verdana"/>
                <a:cs typeface="Verdana"/>
              </a:rPr>
              <a:t>such as </a:t>
            </a:r>
            <a:r>
              <a:rPr sz="2000" spc="-5" dirty="0">
                <a:latin typeface="Verdana"/>
                <a:cs typeface="Verdana"/>
              </a:rPr>
              <a:t>aspect </a:t>
            </a:r>
            <a:r>
              <a:rPr sz="2000" spc="-15" dirty="0">
                <a:latin typeface="Verdana"/>
                <a:cs typeface="Verdana"/>
              </a:rPr>
              <a:t>ratio,  </a:t>
            </a:r>
            <a:r>
              <a:rPr sz="2000" dirty="0">
                <a:latin typeface="Verdana"/>
                <a:cs typeface="Verdana"/>
              </a:rPr>
              <a:t>cross </a:t>
            </a:r>
            <a:r>
              <a:rPr sz="2000" spc="-5" dirty="0">
                <a:latin typeface="Verdana"/>
                <a:cs typeface="Verdana"/>
              </a:rPr>
              <a:t>points, loops, </a:t>
            </a:r>
            <a:r>
              <a:rPr sz="2000" spc="-10" dirty="0">
                <a:latin typeface="Verdana"/>
                <a:cs typeface="Verdana"/>
              </a:rPr>
              <a:t>branch </a:t>
            </a:r>
            <a:r>
              <a:rPr sz="2000" spc="-5" dirty="0">
                <a:latin typeface="Verdana"/>
                <a:cs typeface="Verdana"/>
              </a:rPr>
              <a:t>points, strokes </a:t>
            </a:r>
            <a:r>
              <a:rPr sz="2000" dirty="0">
                <a:latin typeface="Verdana"/>
                <a:cs typeface="Verdana"/>
              </a:rPr>
              <a:t>and </a:t>
            </a:r>
            <a:r>
              <a:rPr sz="2000" spc="-5" dirty="0">
                <a:latin typeface="Verdana"/>
                <a:cs typeface="Verdana"/>
              </a:rPr>
              <a:t>their  directions, inflection between </a:t>
            </a:r>
            <a:r>
              <a:rPr sz="2000" dirty="0">
                <a:latin typeface="Verdana"/>
                <a:cs typeface="Verdana"/>
              </a:rPr>
              <a:t>two </a:t>
            </a:r>
            <a:r>
              <a:rPr sz="2000" spc="-5" dirty="0">
                <a:latin typeface="Verdana"/>
                <a:cs typeface="Verdana"/>
              </a:rPr>
              <a:t>points, horizontal curves </a:t>
            </a:r>
            <a:r>
              <a:rPr sz="2000" dirty="0">
                <a:latin typeface="Verdana"/>
                <a:cs typeface="Verdana"/>
              </a:rPr>
              <a:t>at  top or </a:t>
            </a:r>
            <a:r>
              <a:rPr sz="2000" spc="-5" dirty="0">
                <a:latin typeface="Verdana"/>
                <a:cs typeface="Verdana"/>
              </a:rPr>
              <a:t>bottom,</a:t>
            </a:r>
            <a:r>
              <a:rPr sz="2000" spc="-55" dirty="0">
                <a:latin typeface="Verdana"/>
                <a:cs typeface="Verdana"/>
              </a:rPr>
              <a:t> </a:t>
            </a:r>
            <a:r>
              <a:rPr sz="2000" spc="-5" dirty="0">
                <a:latin typeface="Verdana"/>
                <a:cs typeface="Verdana"/>
              </a:rPr>
              <a:t>etc.</a:t>
            </a:r>
            <a:endParaRPr sz="200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4212" y="1406525"/>
            <a:ext cx="7773034" cy="116205"/>
            <a:chOff x="684212" y="1406525"/>
            <a:chExt cx="7773034" cy="116205"/>
          </a:xfrm>
        </p:grpSpPr>
        <p:sp>
          <p:nvSpPr>
            <p:cNvPr id="3" name="object 3"/>
            <p:cNvSpPr/>
            <p:nvPr/>
          </p:nvSpPr>
          <p:spPr>
            <a:xfrm>
              <a:off x="684212" y="1412938"/>
              <a:ext cx="4803775" cy="109855"/>
            </a:xfrm>
            <a:custGeom>
              <a:avLst/>
              <a:gdLst/>
              <a:ahLst/>
              <a:cxnLst/>
              <a:rect l="l" t="t" r="r" b="b"/>
              <a:pathLst>
                <a:path w="4803775" h="109855">
                  <a:moveTo>
                    <a:pt x="4803394" y="0"/>
                  </a:moveTo>
                  <a:lnTo>
                    <a:pt x="0" y="0"/>
                  </a:lnTo>
                  <a:lnTo>
                    <a:pt x="0" y="109537"/>
                  </a:lnTo>
                  <a:lnTo>
                    <a:pt x="4803394" y="109537"/>
                  </a:lnTo>
                  <a:lnTo>
                    <a:pt x="4803394" y="0"/>
                  </a:lnTo>
                  <a:close/>
                </a:path>
              </a:pathLst>
            </a:custGeom>
            <a:solidFill>
              <a:srgbClr val="CC0000"/>
            </a:solidFill>
          </p:spPr>
          <p:txBody>
            <a:bodyPr wrap="square" lIns="0" tIns="0" rIns="0" bIns="0" rtlCol="0"/>
            <a:lstStyle/>
            <a:p>
              <a:endParaRPr/>
            </a:p>
          </p:txBody>
        </p:sp>
        <p:sp>
          <p:nvSpPr>
            <p:cNvPr id="4" name="object 4"/>
            <p:cNvSpPr/>
            <p:nvPr/>
          </p:nvSpPr>
          <p:spPr>
            <a:xfrm>
              <a:off x="684212" y="1412875"/>
              <a:ext cx="7773034" cy="0"/>
            </a:xfrm>
            <a:custGeom>
              <a:avLst/>
              <a:gdLst/>
              <a:ahLst/>
              <a:cxnLst/>
              <a:rect l="l" t="t" r="r" b="b"/>
              <a:pathLst>
                <a:path w="7773034">
                  <a:moveTo>
                    <a:pt x="0" y="0"/>
                  </a:moveTo>
                  <a:lnTo>
                    <a:pt x="7772463" y="0"/>
                  </a:lnTo>
                </a:path>
              </a:pathLst>
            </a:custGeom>
            <a:ln w="12700">
              <a:solidFill>
                <a:srgbClr val="CC0000"/>
              </a:solidFill>
            </a:ln>
          </p:spPr>
          <p:txBody>
            <a:bodyPr wrap="square" lIns="0" tIns="0" rIns="0" bIns="0" rtlCol="0"/>
            <a:lstStyle/>
            <a:p>
              <a:endParaRPr/>
            </a:p>
          </p:txBody>
        </p:sp>
      </p:grpSp>
      <p:sp>
        <p:nvSpPr>
          <p:cNvPr id="5" name="object 5"/>
          <p:cNvSpPr txBox="1">
            <a:spLocks noGrp="1"/>
          </p:cNvSpPr>
          <p:nvPr>
            <p:ph type="title"/>
          </p:nvPr>
        </p:nvSpPr>
        <p:spPr>
          <a:xfrm>
            <a:off x="763016" y="724281"/>
            <a:ext cx="3961129" cy="513715"/>
          </a:xfrm>
          <a:prstGeom prst="rect">
            <a:avLst/>
          </a:prstGeom>
        </p:spPr>
        <p:txBody>
          <a:bodyPr vert="horz" wrap="square" lIns="0" tIns="13335" rIns="0" bIns="0" rtlCol="0">
            <a:spAutoFit/>
          </a:bodyPr>
          <a:lstStyle/>
          <a:p>
            <a:pPr marL="12700">
              <a:lnSpc>
                <a:spcPct val="100000"/>
              </a:lnSpc>
              <a:spcBef>
                <a:spcPts val="105"/>
              </a:spcBef>
            </a:pPr>
            <a:r>
              <a:rPr dirty="0"/>
              <a:t>Structural</a:t>
            </a:r>
            <a:r>
              <a:rPr spc="-95" dirty="0"/>
              <a:t> </a:t>
            </a:r>
            <a:r>
              <a:rPr spc="-5" dirty="0"/>
              <a:t>Features</a:t>
            </a:r>
          </a:p>
        </p:txBody>
      </p:sp>
      <p:grpSp>
        <p:nvGrpSpPr>
          <p:cNvPr id="6" name="object 6"/>
          <p:cNvGrpSpPr/>
          <p:nvPr/>
        </p:nvGrpSpPr>
        <p:grpSpPr>
          <a:xfrm>
            <a:off x="749300" y="2414523"/>
            <a:ext cx="3462654" cy="2568575"/>
            <a:chOff x="749300" y="2414523"/>
            <a:chExt cx="3462654" cy="2568575"/>
          </a:xfrm>
        </p:grpSpPr>
        <p:sp>
          <p:nvSpPr>
            <p:cNvPr id="7" name="object 7"/>
            <p:cNvSpPr/>
            <p:nvPr/>
          </p:nvSpPr>
          <p:spPr>
            <a:xfrm>
              <a:off x="827087" y="2420873"/>
              <a:ext cx="3384550" cy="25622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5650" y="2420873"/>
              <a:ext cx="3384550" cy="2520950"/>
            </a:xfrm>
            <a:custGeom>
              <a:avLst/>
              <a:gdLst/>
              <a:ahLst/>
              <a:cxnLst/>
              <a:rect l="l" t="t" r="r" b="b"/>
              <a:pathLst>
                <a:path w="3384550" h="2520950">
                  <a:moveTo>
                    <a:pt x="0" y="2520950"/>
                  </a:moveTo>
                  <a:lnTo>
                    <a:pt x="3384550" y="2520950"/>
                  </a:lnTo>
                  <a:lnTo>
                    <a:pt x="3384550" y="0"/>
                  </a:lnTo>
                  <a:lnTo>
                    <a:pt x="0" y="0"/>
                  </a:lnTo>
                  <a:lnTo>
                    <a:pt x="0" y="2520950"/>
                  </a:lnTo>
                  <a:close/>
                </a:path>
              </a:pathLst>
            </a:custGeom>
            <a:ln w="12700">
              <a:solidFill>
                <a:srgbClr val="000000"/>
              </a:solidFill>
            </a:ln>
          </p:spPr>
          <p:txBody>
            <a:bodyPr wrap="square" lIns="0" tIns="0" rIns="0" bIns="0" rtlCol="0"/>
            <a:lstStyle/>
            <a:p>
              <a:endParaRPr/>
            </a:p>
          </p:txBody>
        </p:sp>
      </p:grpSp>
      <p:grpSp>
        <p:nvGrpSpPr>
          <p:cNvPr id="9" name="object 9"/>
          <p:cNvGrpSpPr/>
          <p:nvPr/>
        </p:nvGrpSpPr>
        <p:grpSpPr>
          <a:xfrm>
            <a:off x="4853051" y="2414523"/>
            <a:ext cx="3397250" cy="2568575"/>
            <a:chOff x="4853051" y="2414523"/>
            <a:chExt cx="3397250" cy="2568575"/>
          </a:xfrm>
        </p:grpSpPr>
        <p:sp>
          <p:nvSpPr>
            <p:cNvPr id="10" name="object 10"/>
            <p:cNvSpPr/>
            <p:nvPr/>
          </p:nvSpPr>
          <p:spPr>
            <a:xfrm>
              <a:off x="4859401" y="2420873"/>
              <a:ext cx="3252724" cy="256222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859401" y="2420873"/>
              <a:ext cx="3384550" cy="2520950"/>
            </a:xfrm>
            <a:custGeom>
              <a:avLst/>
              <a:gdLst/>
              <a:ahLst/>
              <a:cxnLst/>
              <a:rect l="l" t="t" r="r" b="b"/>
              <a:pathLst>
                <a:path w="3384550" h="2520950">
                  <a:moveTo>
                    <a:pt x="0" y="2520950"/>
                  </a:moveTo>
                  <a:lnTo>
                    <a:pt x="3384550" y="2520950"/>
                  </a:lnTo>
                  <a:lnTo>
                    <a:pt x="3384550" y="0"/>
                  </a:lnTo>
                  <a:lnTo>
                    <a:pt x="0" y="0"/>
                  </a:lnTo>
                  <a:lnTo>
                    <a:pt x="0" y="252095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2685415" cy="513715"/>
          </a:xfrm>
          <a:prstGeom prst="rect">
            <a:avLst/>
          </a:prstGeom>
        </p:spPr>
        <p:txBody>
          <a:bodyPr vert="horz" wrap="square" lIns="0" tIns="13335" rIns="0" bIns="0" rtlCol="0">
            <a:spAutoFit/>
          </a:bodyPr>
          <a:lstStyle/>
          <a:p>
            <a:pPr marL="12700">
              <a:lnSpc>
                <a:spcPct val="100000"/>
              </a:lnSpc>
              <a:spcBef>
                <a:spcPts val="105"/>
              </a:spcBef>
            </a:pPr>
            <a:r>
              <a:rPr spc="-5" dirty="0"/>
              <a:t>Classification</a:t>
            </a:r>
          </a:p>
        </p:txBody>
      </p:sp>
      <p:sp>
        <p:nvSpPr>
          <p:cNvPr id="6" name="TextBox 5">
            <a:extLst>
              <a:ext uri="{FF2B5EF4-FFF2-40B4-BE49-F238E27FC236}">
                <a16:creationId xmlns:a16="http://schemas.microsoft.com/office/drawing/2014/main" id="{3B5D670E-6D45-4588-97E7-D2A1F025C6D2}"/>
              </a:ext>
            </a:extLst>
          </p:cNvPr>
          <p:cNvSpPr txBox="1"/>
          <p:nvPr/>
        </p:nvSpPr>
        <p:spPr>
          <a:xfrm>
            <a:off x="609600" y="1752600"/>
            <a:ext cx="7696200" cy="6001643"/>
          </a:xfrm>
          <a:prstGeom prst="rect">
            <a:avLst/>
          </a:prstGeom>
          <a:noFill/>
        </p:spPr>
        <p:txBody>
          <a:bodyPr wrap="square">
            <a:spAutoFit/>
          </a:bodyPr>
          <a:lstStyle/>
          <a:p>
            <a:pPr marL="285750" indent="-285750">
              <a:buFont typeface="Wingdings" panose="05000000000000000000" pitchFamily="2" charset="2"/>
              <a:buChar char="q"/>
            </a:pPr>
            <a:r>
              <a:rPr lang="en-US" sz="2400" dirty="0"/>
              <a:t>Here we tried using SVM classifier , In this classifier the earlier mentioned all features done .Here every pixel is treated as a feature and through training this classifier creates a vector for a particular letter which consists of features related to particular letter.</a:t>
            </a:r>
          </a:p>
          <a:p>
            <a:pPr marL="285750" indent="-285750">
              <a:buFont typeface="Wingdings" panose="05000000000000000000" pitchFamily="2" charset="2"/>
              <a:buChar char="q"/>
            </a:pPr>
            <a:r>
              <a:rPr lang="en-US" sz="2400" dirty="0"/>
              <a:t>But the time complexity of the training  this classifier  is too high.</a:t>
            </a:r>
          </a:p>
          <a:p>
            <a:pPr marL="285750" indent="-285750">
              <a:buFont typeface="Wingdings" panose="05000000000000000000" pitchFamily="2" charset="2"/>
              <a:buChar char="q"/>
            </a:pPr>
            <a:r>
              <a:rPr lang="en-US" sz="2400" dirty="0"/>
              <a:t>So, I have opted for Neural networks which does the same work for me.</a:t>
            </a:r>
          </a:p>
          <a:p>
            <a:pPr marL="285750" indent="-285750">
              <a:buFont typeface="Wingdings" panose="05000000000000000000" pitchFamily="2" charset="2"/>
              <a:buChar char="q"/>
            </a:pPr>
            <a:r>
              <a:rPr lang="en-US" sz="2400" dirty="0"/>
              <a:t>I used a model and trained it with </a:t>
            </a:r>
            <a:r>
              <a:rPr lang="en-US" sz="2400" dirty="0" err="1"/>
              <a:t>emnist</a:t>
            </a:r>
            <a:r>
              <a:rPr lang="en-US" sz="2400" dirty="0"/>
              <a:t> </a:t>
            </a:r>
            <a:r>
              <a:rPr lang="en-US" sz="2400" dirty="0" err="1"/>
              <a:t>byclass</a:t>
            </a:r>
            <a:r>
              <a:rPr lang="en-US" sz="2400" dirty="0"/>
              <a:t> images and then predicted the images which I have segmented by resizing them to a particular size which is required for the model to predict.</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C1680-72F7-43AC-9275-4053AE142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828800"/>
            <a:ext cx="4191000" cy="3924782"/>
          </a:xfrm>
          <a:prstGeom prst="rect">
            <a:avLst/>
          </a:prstGeom>
        </p:spPr>
      </p:pic>
      <p:pic>
        <p:nvPicPr>
          <p:cNvPr id="7" name="Picture 6">
            <a:extLst>
              <a:ext uri="{FF2B5EF4-FFF2-40B4-BE49-F238E27FC236}">
                <a16:creationId xmlns:a16="http://schemas.microsoft.com/office/drawing/2014/main" id="{E3E8BEE0-AA01-4450-A366-79C36558F626}"/>
              </a:ext>
            </a:extLst>
          </p:cNvPr>
          <p:cNvPicPr>
            <a:picLocks noChangeAspect="1"/>
          </p:cNvPicPr>
          <p:nvPr/>
        </p:nvPicPr>
        <p:blipFill rotWithShape="1">
          <a:blip r:embed="rId3">
            <a:extLst>
              <a:ext uri="{28A0092B-C50C-407E-A947-70E740481C1C}">
                <a14:useLocalDpi xmlns:a14="http://schemas.microsoft.com/office/drawing/2010/main" val="0"/>
              </a:ext>
            </a:extLst>
          </a:blip>
          <a:srcRect l="20833" t="54444" r="55833" b="20371"/>
          <a:stretch/>
        </p:blipFill>
        <p:spPr>
          <a:xfrm>
            <a:off x="5181600" y="1752600"/>
            <a:ext cx="3276600" cy="4000982"/>
          </a:xfrm>
          <a:prstGeom prst="rect">
            <a:avLst/>
          </a:prstGeom>
        </p:spPr>
      </p:pic>
    </p:spTree>
    <p:extLst>
      <p:ext uri="{BB962C8B-B14F-4D97-AF65-F5344CB8AC3E}">
        <p14:creationId xmlns:p14="http://schemas.microsoft.com/office/powerpoint/2010/main" val="3847925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248025" cy="513715"/>
          </a:xfrm>
          <a:prstGeom prst="rect">
            <a:avLst/>
          </a:prstGeom>
        </p:spPr>
        <p:txBody>
          <a:bodyPr vert="horz" wrap="square" lIns="0" tIns="13335" rIns="0" bIns="0" rtlCol="0">
            <a:spAutoFit/>
          </a:bodyPr>
          <a:lstStyle/>
          <a:p>
            <a:pPr marL="12700">
              <a:lnSpc>
                <a:spcPct val="100000"/>
              </a:lnSpc>
              <a:spcBef>
                <a:spcPts val="105"/>
              </a:spcBef>
            </a:pPr>
            <a:r>
              <a:rPr spc="-5" dirty="0"/>
              <a:t>Post-processing</a:t>
            </a:r>
          </a:p>
        </p:txBody>
      </p:sp>
      <p:sp>
        <p:nvSpPr>
          <p:cNvPr id="3" name="object 3"/>
          <p:cNvSpPr txBox="1"/>
          <p:nvPr/>
        </p:nvSpPr>
        <p:spPr>
          <a:xfrm>
            <a:off x="763016" y="2019376"/>
            <a:ext cx="7755890" cy="321242"/>
          </a:xfrm>
          <a:prstGeom prst="rect">
            <a:avLst/>
          </a:prstGeom>
        </p:spPr>
        <p:txBody>
          <a:bodyPr vert="horz" wrap="square" lIns="0" tIns="13335" rIns="0" bIns="0" rtlCol="0">
            <a:spAutoFit/>
          </a:bodyPr>
          <a:lstStyle/>
          <a:p>
            <a:pPr marL="12700" marR="13335">
              <a:lnSpc>
                <a:spcPct val="100000"/>
              </a:lnSpc>
              <a:spcBef>
                <a:spcPts val="5"/>
              </a:spcBef>
              <a:buClr>
                <a:srgbClr val="CC0000"/>
              </a:buClr>
              <a:buFont typeface="Wingdings"/>
              <a:buChar char=""/>
              <a:tabLst>
                <a:tab pos="327025" algn="l"/>
              </a:tabLst>
            </a:pPr>
            <a:r>
              <a:rPr lang="en-US" sz="2000" spc="-5" dirty="0">
                <a:latin typeface="Verdana"/>
                <a:cs typeface="Verdana"/>
              </a:rPr>
              <a:t>Now we apply spell correction to final text which we got</a:t>
            </a:r>
            <a:endParaRPr sz="2000" dirty="0">
              <a:latin typeface="Verdana"/>
              <a:cs typeface="Verdana"/>
            </a:endParaRPr>
          </a:p>
        </p:txBody>
      </p:sp>
      <p:pic>
        <p:nvPicPr>
          <p:cNvPr id="7" name="Picture 6">
            <a:extLst>
              <a:ext uri="{FF2B5EF4-FFF2-40B4-BE49-F238E27FC236}">
                <a16:creationId xmlns:a16="http://schemas.microsoft.com/office/drawing/2014/main" id="{953C4042-47F7-4643-9EC7-0624ECD6BB20}"/>
              </a:ext>
            </a:extLst>
          </p:cNvPr>
          <p:cNvPicPr>
            <a:picLocks noChangeAspect="1"/>
          </p:cNvPicPr>
          <p:nvPr/>
        </p:nvPicPr>
        <p:blipFill rotWithShape="1">
          <a:blip r:embed="rId2">
            <a:extLst>
              <a:ext uri="{28A0092B-C50C-407E-A947-70E740481C1C}">
                <a14:useLocalDpi xmlns:a14="http://schemas.microsoft.com/office/drawing/2010/main" val="0"/>
              </a:ext>
            </a:extLst>
          </a:blip>
          <a:srcRect l="20000" t="42593" r="56135" b="32222"/>
          <a:stretch/>
        </p:blipFill>
        <p:spPr>
          <a:xfrm>
            <a:off x="4572001" y="2819400"/>
            <a:ext cx="4038599" cy="2895600"/>
          </a:xfrm>
          <a:prstGeom prst="rect">
            <a:avLst/>
          </a:prstGeom>
        </p:spPr>
      </p:pic>
      <p:pic>
        <p:nvPicPr>
          <p:cNvPr id="8" name="Picture 7">
            <a:extLst>
              <a:ext uri="{FF2B5EF4-FFF2-40B4-BE49-F238E27FC236}">
                <a16:creationId xmlns:a16="http://schemas.microsoft.com/office/drawing/2014/main" id="{18BDC02F-FF53-4A0A-9223-3E35AF27BF30}"/>
              </a:ext>
            </a:extLst>
          </p:cNvPr>
          <p:cNvPicPr>
            <a:picLocks noChangeAspect="1"/>
          </p:cNvPicPr>
          <p:nvPr/>
        </p:nvPicPr>
        <p:blipFill rotWithShape="1">
          <a:blip r:embed="rId3">
            <a:extLst>
              <a:ext uri="{28A0092B-C50C-407E-A947-70E740481C1C}">
                <a14:useLocalDpi xmlns:a14="http://schemas.microsoft.com/office/drawing/2010/main" val="0"/>
              </a:ext>
            </a:extLst>
          </a:blip>
          <a:srcRect l="20833" t="54444" r="55833" b="20371"/>
          <a:stretch/>
        </p:blipFill>
        <p:spPr>
          <a:xfrm>
            <a:off x="533400" y="2857018"/>
            <a:ext cx="3276600" cy="285798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4212" y="1406525"/>
            <a:ext cx="7773034" cy="116205"/>
            <a:chOff x="684212" y="1406525"/>
            <a:chExt cx="7773034" cy="116205"/>
          </a:xfrm>
        </p:grpSpPr>
        <p:sp>
          <p:nvSpPr>
            <p:cNvPr id="3" name="object 3"/>
            <p:cNvSpPr/>
            <p:nvPr/>
          </p:nvSpPr>
          <p:spPr>
            <a:xfrm>
              <a:off x="684212" y="1412938"/>
              <a:ext cx="4803775" cy="109855"/>
            </a:xfrm>
            <a:custGeom>
              <a:avLst/>
              <a:gdLst/>
              <a:ahLst/>
              <a:cxnLst/>
              <a:rect l="l" t="t" r="r" b="b"/>
              <a:pathLst>
                <a:path w="4803775" h="109855">
                  <a:moveTo>
                    <a:pt x="4803394" y="0"/>
                  </a:moveTo>
                  <a:lnTo>
                    <a:pt x="0" y="0"/>
                  </a:lnTo>
                  <a:lnTo>
                    <a:pt x="0" y="109537"/>
                  </a:lnTo>
                  <a:lnTo>
                    <a:pt x="4803394" y="109537"/>
                  </a:lnTo>
                  <a:lnTo>
                    <a:pt x="4803394" y="0"/>
                  </a:lnTo>
                  <a:close/>
                </a:path>
              </a:pathLst>
            </a:custGeom>
            <a:solidFill>
              <a:srgbClr val="CC0000"/>
            </a:solidFill>
          </p:spPr>
          <p:txBody>
            <a:bodyPr wrap="square" lIns="0" tIns="0" rIns="0" bIns="0" rtlCol="0"/>
            <a:lstStyle/>
            <a:p>
              <a:endParaRPr/>
            </a:p>
          </p:txBody>
        </p:sp>
        <p:sp>
          <p:nvSpPr>
            <p:cNvPr id="4" name="object 4"/>
            <p:cNvSpPr/>
            <p:nvPr/>
          </p:nvSpPr>
          <p:spPr>
            <a:xfrm>
              <a:off x="684212" y="1412875"/>
              <a:ext cx="7773034" cy="0"/>
            </a:xfrm>
            <a:custGeom>
              <a:avLst/>
              <a:gdLst/>
              <a:ahLst/>
              <a:cxnLst/>
              <a:rect l="l" t="t" r="r" b="b"/>
              <a:pathLst>
                <a:path w="7773034">
                  <a:moveTo>
                    <a:pt x="0" y="0"/>
                  </a:moveTo>
                  <a:lnTo>
                    <a:pt x="7772463" y="0"/>
                  </a:lnTo>
                </a:path>
              </a:pathLst>
            </a:custGeom>
            <a:ln w="12700">
              <a:solidFill>
                <a:srgbClr val="CC0000"/>
              </a:solidFill>
            </a:ln>
          </p:spPr>
          <p:txBody>
            <a:bodyPr wrap="square" lIns="0" tIns="0" rIns="0" bIns="0" rtlCol="0"/>
            <a:lstStyle/>
            <a:p>
              <a:endParaRPr/>
            </a:p>
          </p:txBody>
        </p:sp>
      </p:grpSp>
      <p:sp>
        <p:nvSpPr>
          <p:cNvPr id="5" name="object 5"/>
          <p:cNvSpPr txBox="1">
            <a:spLocks noGrp="1"/>
          </p:cNvSpPr>
          <p:nvPr>
            <p:ph type="title"/>
          </p:nvPr>
        </p:nvSpPr>
        <p:spPr>
          <a:xfrm>
            <a:off x="3029457" y="3461130"/>
            <a:ext cx="2149475" cy="452120"/>
          </a:xfrm>
          <a:prstGeom prst="rect">
            <a:avLst/>
          </a:prstGeom>
        </p:spPr>
        <p:txBody>
          <a:bodyPr vert="horz" wrap="square" lIns="0" tIns="12065" rIns="0" bIns="0" rtlCol="0">
            <a:spAutoFit/>
          </a:bodyPr>
          <a:lstStyle/>
          <a:p>
            <a:pPr marL="12700">
              <a:lnSpc>
                <a:spcPct val="100000"/>
              </a:lnSpc>
              <a:spcBef>
                <a:spcPts val="95"/>
              </a:spcBef>
            </a:pPr>
            <a:r>
              <a:rPr sz="2800" spc="-10" dirty="0"/>
              <a:t>THANK</a:t>
            </a:r>
            <a:r>
              <a:rPr sz="2800" spc="-60" dirty="0"/>
              <a:t> </a:t>
            </a:r>
            <a:r>
              <a:rPr sz="2800" spc="-10" dirty="0"/>
              <a:t>YOU</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749EFB-DA12-4461-8756-DEFF94F8CCD5}"/>
              </a:ext>
            </a:extLst>
          </p:cNvPr>
          <p:cNvSpPr>
            <a:spLocks noGrp="1"/>
          </p:cNvSpPr>
          <p:nvPr>
            <p:ph type="body" idx="1"/>
          </p:nvPr>
        </p:nvSpPr>
        <p:spPr>
          <a:xfrm>
            <a:off x="687323" y="2019376"/>
            <a:ext cx="7769352" cy="738664"/>
          </a:xfrm>
        </p:spPr>
        <p:txBody>
          <a:bodyPr/>
          <a:lstStyle/>
          <a:p>
            <a:r>
              <a:rPr lang="en-IN" sz="2400" b="1" dirty="0">
                <a:effectLst/>
                <a:latin typeface="Arial" panose="020B0604020202020204" pitchFamily="34" charset="0"/>
                <a:ea typeface="Arial" panose="020B0604020202020204" pitchFamily="34" charset="0"/>
              </a:rPr>
              <a:t>Output/Result</a:t>
            </a:r>
            <a:r>
              <a:rPr lang="en-IN" sz="1800" b="1" dirty="0">
                <a:effectLst/>
                <a:latin typeface="Arial" panose="020B0604020202020204" pitchFamily="34" charset="0"/>
                <a:ea typeface="Arial" panose="020B0604020202020204" pitchFamily="34" charset="0"/>
              </a:rPr>
              <a:t>: </a:t>
            </a:r>
            <a:r>
              <a:rPr lang="en-IN" sz="2400" dirty="0">
                <a:effectLst/>
                <a:latin typeface="Arial" panose="020B0604020202020204" pitchFamily="34" charset="0"/>
                <a:ea typeface="Arial" panose="020B0604020202020204" pitchFamily="34" charset="0"/>
              </a:rPr>
              <a:t>The output will be an editable text document or pdf.</a:t>
            </a:r>
            <a:endParaRPr lang="en-IN" sz="2400" dirty="0"/>
          </a:p>
        </p:txBody>
      </p:sp>
    </p:spTree>
    <p:extLst>
      <p:ext uri="{BB962C8B-B14F-4D97-AF65-F5344CB8AC3E}">
        <p14:creationId xmlns:p14="http://schemas.microsoft.com/office/powerpoint/2010/main" val="177771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11E1-E531-4C8E-9423-79601F3649E3}"/>
              </a:ext>
            </a:extLst>
          </p:cNvPr>
          <p:cNvSpPr>
            <a:spLocks noGrp="1"/>
          </p:cNvSpPr>
          <p:nvPr>
            <p:ph type="title"/>
          </p:nvPr>
        </p:nvSpPr>
        <p:spPr>
          <a:xfrm>
            <a:off x="763016" y="236296"/>
            <a:ext cx="7617967" cy="492443"/>
          </a:xfrm>
        </p:spPr>
        <p:txBody>
          <a:bodyPr/>
          <a:lstStyle/>
          <a:p>
            <a:r>
              <a:rPr lang="en-US" dirty="0"/>
              <a:t>STAGES</a:t>
            </a:r>
            <a:endParaRPr lang="en-IN" dirty="0"/>
          </a:p>
        </p:txBody>
      </p:sp>
      <p:sp>
        <p:nvSpPr>
          <p:cNvPr id="3" name="Text Placeholder 2">
            <a:extLst>
              <a:ext uri="{FF2B5EF4-FFF2-40B4-BE49-F238E27FC236}">
                <a16:creationId xmlns:a16="http://schemas.microsoft.com/office/drawing/2014/main" id="{6A36CC40-AB6E-4BA9-B14D-51500F0AB602}"/>
              </a:ext>
            </a:extLst>
          </p:cNvPr>
          <p:cNvSpPr>
            <a:spLocks noGrp="1"/>
          </p:cNvSpPr>
          <p:nvPr>
            <p:ph type="body" idx="1"/>
          </p:nvPr>
        </p:nvSpPr>
        <p:spPr>
          <a:xfrm>
            <a:off x="687323" y="1752600"/>
            <a:ext cx="7769352" cy="4616648"/>
          </a:xfrm>
        </p:spPr>
        <p:txBody>
          <a:bodyPr/>
          <a:lstStyle/>
          <a:p>
            <a:endParaRPr lang="en-IN" dirty="0"/>
          </a:p>
          <a:p>
            <a:r>
              <a:rPr lang="en-IN" dirty="0"/>
              <a:t>Pre-processing:</a:t>
            </a:r>
          </a:p>
          <a:p>
            <a:r>
              <a:rPr lang="en-IN" dirty="0"/>
              <a:t>1) Acquisition of image ,resizing , Grayscale transformation.</a:t>
            </a:r>
          </a:p>
          <a:p>
            <a:r>
              <a:rPr lang="en-IN" dirty="0"/>
              <a:t>2) Binarization </a:t>
            </a:r>
          </a:p>
          <a:p>
            <a:r>
              <a:rPr lang="en-IN" dirty="0"/>
              <a:t>3) Noise Removal </a:t>
            </a:r>
          </a:p>
          <a:p>
            <a:r>
              <a:rPr lang="en-IN" dirty="0"/>
              <a:t>4) Skew Correction </a:t>
            </a:r>
          </a:p>
          <a:p>
            <a:r>
              <a:rPr lang="en-IN" dirty="0"/>
              <a:t>5) Skeletonization </a:t>
            </a:r>
          </a:p>
          <a:p>
            <a:endParaRPr lang="en-IN" dirty="0"/>
          </a:p>
          <a:p>
            <a:r>
              <a:rPr lang="en-IN" dirty="0"/>
              <a:t>Segmentation:</a:t>
            </a:r>
          </a:p>
          <a:p>
            <a:r>
              <a:rPr lang="en-IN" dirty="0"/>
              <a:t>6) Line level Segmentation</a:t>
            </a:r>
          </a:p>
          <a:p>
            <a:r>
              <a:rPr lang="en-IN" dirty="0"/>
              <a:t>7) Word level Segmentation</a:t>
            </a:r>
          </a:p>
          <a:p>
            <a:r>
              <a:rPr lang="en-IN" dirty="0"/>
              <a:t>8) De-slanting </a:t>
            </a:r>
          </a:p>
          <a:p>
            <a:r>
              <a:rPr lang="en-IN" dirty="0"/>
              <a:t>9) Character level Segmentation</a:t>
            </a:r>
          </a:p>
          <a:p>
            <a:endParaRPr lang="en-IN" dirty="0"/>
          </a:p>
          <a:p>
            <a:endParaRPr lang="en-IN" dirty="0"/>
          </a:p>
        </p:txBody>
      </p:sp>
    </p:spTree>
    <p:extLst>
      <p:ext uri="{BB962C8B-B14F-4D97-AF65-F5344CB8AC3E}">
        <p14:creationId xmlns:p14="http://schemas.microsoft.com/office/powerpoint/2010/main" val="136527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C3CBCB-3D2B-4325-B9B6-0726124FE4E4}"/>
              </a:ext>
            </a:extLst>
          </p:cNvPr>
          <p:cNvSpPr>
            <a:spLocks noGrp="1"/>
          </p:cNvSpPr>
          <p:nvPr>
            <p:ph type="body" idx="1"/>
          </p:nvPr>
        </p:nvSpPr>
        <p:spPr>
          <a:xfrm>
            <a:off x="687388" y="2019300"/>
            <a:ext cx="7769225" cy="1846659"/>
          </a:xfrm>
        </p:spPr>
        <p:txBody>
          <a:bodyPr/>
          <a:lstStyle/>
          <a:p>
            <a:r>
              <a:rPr lang="en-US" dirty="0"/>
              <a:t>Feature Extraction:</a:t>
            </a:r>
          </a:p>
          <a:p>
            <a:r>
              <a:rPr lang="en-US" dirty="0"/>
              <a:t>10)model Training and prediction.</a:t>
            </a:r>
          </a:p>
          <a:p>
            <a:endParaRPr lang="en-US" dirty="0"/>
          </a:p>
          <a:p>
            <a:endParaRPr lang="en-US" dirty="0"/>
          </a:p>
          <a:p>
            <a:r>
              <a:rPr lang="en-US" dirty="0"/>
              <a:t>Postprocessing:</a:t>
            </a:r>
          </a:p>
          <a:p>
            <a:r>
              <a:rPr lang="en-US" dirty="0"/>
              <a:t>11)spell correction and document conversion.</a:t>
            </a:r>
            <a:endParaRPr lang="en-IN" dirty="0"/>
          </a:p>
        </p:txBody>
      </p:sp>
    </p:spTree>
    <p:extLst>
      <p:ext uri="{BB962C8B-B14F-4D97-AF65-F5344CB8AC3E}">
        <p14:creationId xmlns:p14="http://schemas.microsoft.com/office/powerpoint/2010/main" val="332465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016" y="724281"/>
            <a:ext cx="3044825" cy="513715"/>
          </a:xfrm>
          <a:prstGeom prst="rect">
            <a:avLst/>
          </a:prstGeom>
        </p:spPr>
        <p:txBody>
          <a:bodyPr vert="horz" wrap="square" lIns="0" tIns="13335" rIns="0" bIns="0" rtlCol="0">
            <a:spAutoFit/>
          </a:bodyPr>
          <a:lstStyle/>
          <a:p>
            <a:pPr marL="12700">
              <a:lnSpc>
                <a:spcPct val="100000"/>
              </a:lnSpc>
              <a:spcBef>
                <a:spcPts val="105"/>
              </a:spcBef>
            </a:pPr>
            <a:r>
              <a:rPr spc="-5" dirty="0"/>
              <a:t>Pre-processing</a:t>
            </a:r>
          </a:p>
        </p:txBody>
      </p:sp>
      <p:sp>
        <p:nvSpPr>
          <p:cNvPr id="3" name="object 3"/>
          <p:cNvSpPr txBox="1"/>
          <p:nvPr/>
        </p:nvSpPr>
        <p:spPr>
          <a:xfrm>
            <a:off x="763016" y="2142870"/>
            <a:ext cx="7849870" cy="3695884"/>
          </a:xfrm>
          <a:prstGeom prst="rect">
            <a:avLst/>
          </a:prstGeom>
        </p:spPr>
        <p:txBody>
          <a:bodyPr vert="horz" wrap="square" lIns="0" tIns="0" rIns="0" bIns="0" rtlCol="0">
            <a:spAutoFit/>
          </a:bodyPr>
          <a:lstStyle/>
          <a:p>
            <a:pPr marL="390525" indent="-378460">
              <a:lnSpc>
                <a:spcPts val="2580"/>
              </a:lnSpc>
              <a:buClr>
                <a:srgbClr val="CC0000"/>
              </a:buClr>
              <a:buSzPct val="120000"/>
              <a:buFont typeface="Wingdings"/>
              <a:buChar char=""/>
              <a:tabLst>
                <a:tab pos="391160" algn="l"/>
              </a:tabLst>
            </a:pPr>
            <a:r>
              <a:rPr sz="2000" spc="-5" dirty="0">
                <a:latin typeface="Verdana"/>
                <a:cs typeface="Verdana"/>
              </a:rPr>
              <a:t>The </a:t>
            </a:r>
            <a:r>
              <a:rPr sz="2000" spc="-20" dirty="0">
                <a:latin typeface="Verdana"/>
                <a:cs typeface="Verdana"/>
              </a:rPr>
              <a:t>raw </a:t>
            </a:r>
            <a:r>
              <a:rPr sz="2000" spc="-5" dirty="0">
                <a:latin typeface="Verdana"/>
                <a:cs typeface="Verdana"/>
              </a:rPr>
              <a:t>data </a:t>
            </a:r>
            <a:r>
              <a:rPr sz="2000" spc="-10" dirty="0">
                <a:latin typeface="Verdana"/>
                <a:cs typeface="Verdana"/>
              </a:rPr>
              <a:t>is </a:t>
            </a:r>
            <a:r>
              <a:rPr sz="2000" dirty="0">
                <a:latin typeface="Verdana"/>
                <a:cs typeface="Verdana"/>
              </a:rPr>
              <a:t>subjected </a:t>
            </a:r>
            <a:r>
              <a:rPr sz="2000" spc="-5" dirty="0">
                <a:latin typeface="Verdana"/>
                <a:cs typeface="Verdana"/>
              </a:rPr>
              <a:t>to </a:t>
            </a:r>
            <a:r>
              <a:rPr sz="2000" dirty="0">
                <a:latin typeface="Verdana"/>
                <a:cs typeface="Verdana"/>
              </a:rPr>
              <a:t>a </a:t>
            </a:r>
            <a:r>
              <a:rPr sz="2000" spc="-5" dirty="0">
                <a:latin typeface="Verdana"/>
                <a:cs typeface="Verdana"/>
              </a:rPr>
              <a:t>number </a:t>
            </a:r>
            <a:r>
              <a:rPr sz="2000" dirty="0">
                <a:latin typeface="Verdana"/>
                <a:cs typeface="Verdana"/>
              </a:rPr>
              <a:t>of</a:t>
            </a:r>
            <a:r>
              <a:rPr sz="2000" spc="-80" dirty="0">
                <a:latin typeface="Verdana"/>
                <a:cs typeface="Verdana"/>
              </a:rPr>
              <a:t> </a:t>
            </a:r>
            <a:r>
              <a:rPr sz="2000" spc="-5" dirty="0">
                <a:latin typeface="Verdana"/>
                <a:cs typeface="Verdana"/>
              </a:rPr>
              <a:t>preliminary</a:t>
            </a:r>
            <a:endParaRPr sz="2000" dirty="0">
              <a:latin typeface="Verdana"/>
              <a:cs typeface="Verdana"/>
            </a:endParaRPr>
          </a:p>
          <a:p>
            <a:pPr marL="12700" marR="207645">
              <a:lnSpc>
                <a:spcPts val="2400"/>
              </a:lnSpc>
              <a:spcBef>
                <a:spcPts val="75"/>
              </a:spcBef>
            </a:pPr>
            <a:r>
              <a:rPr sz="2000" spc="-5" dirty="0">
                <a:latin typeface="Verdana"/>
                <a:cs typeface="Verdana"/>
              </a:rPr>
              <a:t>processing </a:t>
            </a:r>
            <a:r>
              <a:rPr sz="2000" dirty="0">
                <a:latin typeface="Verdana"/>
                <a:cs typeface="Verdana"/>
              </a:rPr>
              <a:t>steps </a:t>
            </a:r>
            <a:r>
              <a:rPr sz="2000" spc="-5" dirty="0">
                <a:latin typeface="Verdana"/>
                <a:cs typeface="Verdana"/>
              </a:rPr>
              <a:t>to </a:t>
            </a:r>
            <a:r>
              <a:rPr sz="2000" spc="-10" dirty="0">
                <a:latin typeface="Verdana"/>
                <a:cs typeface="Verdana"/>
              </a:rPr>
              <a:t>make </a:t>
            </a:r>
            <a:r>
              <a:rPr sz="2000" spc="-5" dirty="0">
                <a:latin typeface="Verdana"/>
                <a:cs typeface="Verdana"/>
              </a:rPr>
              <a:t>it </a:t>
            </a:r>
            <a:r>
              <a:rPr sz="2000" dirty="0">
                <a:latin typeface="Verdana"/>
                <a:cs typeface="Verdana"/>
              </a:rPr>
              <a:t>usable </a:t>
            </a:r>
            <a:r>
              <a:rPr sz="2000" spc="-10" dirty="0">
                <a:latin typeface="Verdana"/>
                <a:cs typeface="Verdana"/>
              </a:rPr>
              <a:t>in </a:t>
            </a:r>
            <a:r>
              <a:rPr sz="2000" spc="-5" dirty="0">
                <a:latin typeface="Verdana"/>
                <a:cs typeface="Verdana"/>
              </a:rPr>
              <a:t>the descriptive </a:t>
            </a:r>
            <a:r>
              <a:rPr sz="2000" dirty="0">
                <a:latin typeface="Verdana"/>
                <a:cs typeface="Verdana"/>
              </a:rPr>
              <a:t>stages  of </a:t>
            </a:r>
            <a:r>
              <a:rPr sz="2000" spc="-5" dirty="0">
                <a:latin typeface="Verdana"/>
                <a:cs typeface="Verdana"/>
              </a:rPr>
              <a:t>character analysis. Pre-processing aims to produce</a:t>
            </a:r>
            <a:r>
              <a:rPr sz="2000" spc="-90" dirty="0">
                <a:latin typeface="Verdana"/>
                <a:cs typeface="Verdana"/>
              </a:rPr>
              <a:t> </a:t>
            </a:r>
            <a:r>
              <a:rPr sz="2000" spc="-5" dirty="0">
                <a:latin typeface="Verdana"/>
                <a:cs typeface="Verdana"/>
              </a:rPr>
              <a:t>data</a:t>
            </a:r>
            <a:endParaRPr sz="2000" dirty="0">
              <a:latin typeface="Verdana"/>
              <a:cs typeface="Verdana"/>
            </a:endParaRPr>
          </a:p>
          <a:p>
            <a:pPr marL="12700">
              <a:lnSpc>
                <a:spcPts val="2320"/>
              </a:lnSpc>
            </a:pPr>
            <a:r>
              <a:rPr sz="2000" spc="-5" dirty="0">
                <a:latin typeface="Verdana"/>
                <a:cs typeface="Verdana"/>
              </a:rPr>
              <a:t>that </a:t>
            </a:r>
            <a:r>
              <a:rPr sz="2000" dirty="0">
                <a:latin typeface="Verdana"/>
                <a:cs typeface="Verdana"/>
              </a:rPr>
              <a:t>are </a:t>
            </a:r>
            <a:r>
              <a:rPr sz="2000" spc="-5" dirty="0">
                <a:latin typeface="Verdana"/>
                <a:cs typeface="Verdana"/>
              </a:rPr>
              <a:t>easy </a:t>
            </a:r>
            <a:r>
              <a:rPr sz="2000" dirty="0">
                <a:latin typeface="Verdana"/>
                <a:cs typeface="Verdana"/>
              </a:rPr>
              <a:t>for the </a:t>
            </a:r>
            <a:r>
              <a:rPr lang="en-US" sz="2000" dirty="0">
                <a:latin typeface="Verdana"/>
                <a:cs typeface="Verdana"/>
              </a:rPr>
              <a:t>model </a:t>
            </a:r>
            <a:r>
              <a:rPr sz="2000" dirty="0">
                <a:latin typeface="Verdana"/>
                <a:cs typeface="Verdana"/>
              </a:rPr>
              <a:t>to </a:t>
            </a:r>
            <a:r>
              <a:rPr sz="2000" spc="-10" dirty="0">
                <a:latin typeface="Verdana"/>
                <a:cs typeface="Verdana"/>
              </a:rPr>
              <a:t>operate </a:t>
            </a:r>
            <a:r>
              <a:rPr sz="2000" spc="-25" dirty="0">
                <a:latin typeface="Verdana"/>
                <a:cs typeface="Verdana"/>
              </a:rPr>
              <a:t>accurately.</a:t>
            </a:r>
            <a:r>
              <a:rPr sz="2000" spc="-145" dirty="0">
                <a:latin typeface="Verdana"/>
                <a:cs typeface="Verdana"/>
              </a:rPr>
              <a:t> </a:t>
            </a:r>
            <a:r>
              <a:rPr sz="2000" spc="-5" dirty="0">
                <a:latin typeface="Verdana"/>
                <a:cs typeface="Verdana"/>
              </a:rPr>
              <a:t>The</a:t>
            </a:r>
            <a:endParaRPr sz="2000" dirty="0">
              <a:latin typeface="Verdana"/>
              <a:cs typeface="Verdana"/>
            </a:endParaRPr>
          </a:p>
          <a:p>
            <a:pPr marL="12700">
              <a:lnSpc>
                <a:spcPct val="100000"/>
              </a:lnSpc>
            </a:pPr>
            <a:r>
              <a:rPr sz="2000" spc="-5" dirty="0">
                <a:latin typeface="Verdana"/>
                <a:cs typeface="Verdana"/>
              </a:rPr>
              <a:t>main objectives </a:t>
            </a:r>
            <a:r>
              <a:rPr sz="2000" dirty="0">
                <a:latin typeface="Verdana"/>
                <a:cs typeface="Verdana"/>
              </a:rPr>
              <a:t>of </a:t>
            </a:r>
            <a:r>
              <a:rPr sz="2000" spc="-5" dirty="0">
                <a:latin typeface="Verdana"/>
                <a:cs typeface="Verdana"/>
              </a:rPr>
              <a:t>pre-processing are</a:t>
            </a:r>
            <a:r>
              <a:rPr sz="2000" spc="-55" dirty="0">
                <a:latin typeface="Verdana"/>
                <a:cs typeface="Verdana"/>
              </a:rPr>
              <a:t> </a:t>
            </a:r>
            <a:r>
              <a:rPr sz="2000" dirty="0">
                <a:latin typeface="Verdana"/>
                <a:cs typeface="Verdana"/>
              </a:rPr>
              <a:t>:</a:t>
            </a:r>
          </a:p>
          <a:p>
            <a:pPr>
              <a:lnSpc>
                <a:spcPct val="100000"/>
              </a:lnSpc>
              <a:spcBef>
                <a:spcPts val="35"/>
              </a:spcBef>
            </a:pPr>
            <a:endParaRPr sz="1850" dirty="0">
              <a:latin typeface="Verdana"/>
              <a:cs typeface="Verdana"/>
            </a:endParaRPr>
          </a:p>
          <a:p>
            <a:pPr marL="342900" indent="-342900">
              <a:buFont typeface="Wingdings" panose="05000000000000000000" pitchFamily="2" charset="2"/>
              <a:buChar char="q"/>
            </a:pPr>
            <a:r>
              <a:rPr lang="en-IN" sz="2400" dirty="0"/>
              <a:t> Acquisition of image , Grayscale transformation.</a:t>
            </a:r>
          </a:p>
          <a:p>
            <a:pPr marL="342900" indent="-342900">
              <a:buFont typeface="Wingdings" panose="05000000000000000000" pitchFamily="2" charset="2"/>
              <a:buChar char="q"/>
            </a:pPr>
            <a:r>
              <a:rPr lang="en-IN" sz="2400" dirty="0"/>
              <a:t> Binarization </a:t>
            </a:r>
          </a:p>
          <a:p>
            <a:pPr marL="342900" indent="-342900">
              <a:buFont typeface="Wingdings" panose="05000000000000000000" pitchFamily="2" charset="2"/>
              <a:buChar char="q"/>
            </a:pPr>
            <a:r>
              <a:rPr lang="en-IN" sz="2400" dirty="0"/>
              <a:t> Noise Removal </a:t>
            </a:r>
          </a:p>
          <a:p>
            <a:pPr marL="342900" indent="-342900">
              <a:buFont typeface="Wingdings" panose="05000000000000000000" pitchFamily="2" charset="2"/>
              <a:buChar char="q"/>
            </a:pPr>
            <a:r>
              <a:rPr lang="en-IN" sz="2400" dirty="0"/>
              <a:t>Skeletonization</a:t>
            </a:r>
          </a:p>
          <a:p>
            <a:pPr marL="342900" indent="-342900">
              <a:buFont typeface="Wingdings" panose="05000000000000000000" pitchFamily="2" charset="2"/>
              <a:buChar char="q"/>
            </a:pPr>
            <a:r>
              <a:rPr lang="en-IN" sz="2400" dirty="0"/>
              <a:t> Skew Correction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338B-FFBE-4071-A50A-5C044FAC9748}"/>
              </a:ext>
            </a:extLst>
          </p:cNvPr>
          <p:cNvSpPr>
            <a:spLocks noGrp="1"/>
          </p:cNvSpPr>
          <p:nvPr>
            <p:ph type="title"/>
          </p:nvPr>
        </p:nvSpPr>
        <p:spPr>
          <a:xfrm>
            <a:off x="763016" y="236296"/>
            <a:ext cx="7617967" cy="1477328"/>
          </a:xfrm>
        </p:spPr>
        <p:txBody>
          <a:bodyPr/>
          <a:lstStyle/>
          <a:p>
            <a:pPr marL="342900" indent="-342900"/>
            <a:r>
              <a:rPr lang="en-IN" sz="3200" dirty="0"/>
              <a:t>  Acquisition of image and Grayscale</a:t>
            </a:r>
            <a:br>
              <a:rPr lang="en-IN" sz="3200" dirty="0"/>
            </a:br>
            <a:r>
              <a:rPr lang="en-IN" sz="3200" dirty="0"/>
              <a:t>transformation. </a:t>
            </a:r>
            <a:br>
              <a:rPr lang="en-IN" sz="3200" dirty="0"/>
            </a:br>
            <a:endParaRPr lang="en-IN" dirty="0"/>
          </a:p>
        </p:txBody>
      </p:sp>
      <p:pic>
        <p:nvPicPr>
          <p:cNvPr id="9" name="Picture 8">
            <a:extLst>
              <a:ext uri="{FF2B5EF4-FFF2-40B4-BE49-F238E27FC236}">
                <a16:creationId xmlns:a16="http://schemas.microsoft.com/office/drawing/2014/main" id="{BBF393A2-06A0-4142-9931-8D6E4AA76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133600"/>
            <a:ext cx="3733800" cy="3352800"/>
          </a:xfrm>
          <a:prstGeom prst="rect">
            <a:avLst/>
          </a:prstGeom>
        </p:spPr>
      </p:pic>
      <p:pic>
        <p:nvPicPr>
          <p:cNvPr id="13" name="Picture 12">
            <a:extLst>
              <a:ext uri="{FF2B5EF4-FFF2-40B4-BE49-F238E27FC236}">
                <a16:creationId xmlns:a16="http://schemas.microsoft.com/office/drawing/2014/main" id="{E3C0DFC1-C192-4F4D-9F0F-1FA227352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2121877"/>
            <a:ext cx="3937572" cy="3352801"/>
          </a:xfrm>
          <a:prstGeom prst="rect">
            <a:avLst/>
          </a:prstGeom>
        </p:spPr>
      </p:pic>
    </p:spTree>
    <p:extLst>
      <p:ext uri="{BB962C8B-B14F-4D97-AF65-F5344CB8AC3E}">
        <p14:creationId xmlns:p14="http://schemas.microsoft.com/office/powerpoint/2010/main" val="307631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1703</Words>
  <Application>Microsoft Office PowerPoint</Application>
  <PresentationFormat>On-screen Show (4:3)</PresentationFormat>
  <Paragraphs>190</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Times New Roman</vt:lpstr>
      <vt:lpstr>Verdana</vt:lpstr>
      <vt:lpstr>Wingdings</vt:lpstr>
      <vt:lpstr>Office Theme</vt:lpstr>
      <vt:lpstr>PowerPoint Presentation</vt:lpstr>
      <vt:lpstr>              Text Detection</vt:lpstr>
      <vt:lpstr>Handwriting Categories</vt:lpstr>
      <vt:lpstr>PROCESS</vt:lpstr>
      <vt:lpstr>PowerPoint Presentation</vt:lpstr>
      <vt:lpstr>STAGES</vt:lpstr>
      <vt:lpstr>PowerPoint Presentation</vt:lpstr>
      <vt:lpstr>Pre-processing</vt:lpstr>
      <vt:lpstr>  Acquisition of image and Grayscale transformation.  </vt:lpstr>
      <vt:lpstr>Binarization</vt:lpstr>
      <vt:lpstr>PowerPoint Presentation</vt:lpstr>
      <vt:lpstr>PowerPoint Presentation</vt:lpstr>
      <vt:lpstr>PowerPoint Presentation</vt:lpstr>
      <vt:lpstr>Noise Reduction</vt:lpstr>
      <vt:lpstr>PowerPoint Presentation</vt:lpstr>
      <vt:lpstr>Skeletonization </vt:lpstr>
      <vt:lpstr>PowerPoint Presentation</vt:lpstr>
      <vt:lpstr>Skew Correction</vt:lpstr>
      <vt:lpstr>PowerPoint Presentation</vt:lpstr>
      <vt:lpstr>PowerPoint Presentation</vt:lpstr>
      <vt:lpstr>Segmentation</vt:lpstr>
      <vt:lpstr>Line level Segmentation </vt:lpstr>
      <vt:lpstr>PowerPoint Presentation</vt:lpstr>
      <vt:lpstr>Word level Segmentation </vt:lpstr>
      <vt:lpstr>PowerPoint Presentation</vt:lpstr>
      <vt:lpstr>Slant Removal</vt:lpstr>
      <vt:lpstr>PowerPoint Presentation</vt:lpstr>
      <vt:lpstr>Character level Segmentation</vt:lpstr>
      <vt:lpstr>Feature Extraction</vt:lpstr>
      <vt:lpstr>Statistical Features</vt:lpstr>
      <vt:lpstr>Zoning</vt:lpstr>
      <vt:lpstr>Zoning – Density Features</vt:lpstr>
      <vt:lpstr>Zoning – Direction Features</vt:lpstr>
      <vt:lpstr>Zoning – Direction Features</vt:lpstr>
      <vt:lpstr>Zoning – Direction Features</vt:lpstr>
      <vt:lpstr>Zoning – Direction Features</vt:lpstr>
      <vt:lpstr>Projection Histograms</vt:lpstr>
      <vt:lpstr>Profiles</vt:lpstr>
      <vt:lpstr>Crossings and Distances</vt:lpstr>
      <vt:lpstr>Structural Features</vt:lpstr>
      <vt:lpstr>Structural Features</vt:lpstr>
      <vt:lpstr>Classification</vt:lpstr>
      <vt:lpstr>PowerPoint Presentation</vt:lpstr>
      <vt:lpstr>Post-processing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Methods for Handwritten Character Recognition</dc:title>
  <dc:creator>George</dc:creator>
  <cp:lastModifiedBy>Charan Kamarapu</cp:lastModifiedBy>
  <cp:revision>16</cp:revision>
  <dcterms:created xsi:type="dcterms:W3CDTF">2021-04-02T09:05:48Z</dcterms:created>
  <dcterms:modified xsi:type="dcterms:W3CDTF">2021-05-04T16:47:17Z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2012-10-01T00:00:00Z</vt:filetime>
  </property>
  <property fmtid="{D5CDD505-2E9C-101B-9397-08002B2CF9AE}" pid="3" name="Creator">
    <vt:lpwstr>Microsoft® Office PowerPoint® 2007</vt:lpwstr>
  </property>
  <property fmtid="{D5CDD505-2E9C-101B-9397-08002B2CF9AE}" pid="4" name="LastSaved">
    <vt:filetime>2021-04-02T00:00:00Z</vt:filetime>
  </property>
</Properties>
</file>