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61" r:id="rId3"/>
    <p:sldId id="258" r:id="rId4"/>
    <p:sldId id="314" r:id="rId5"/>
    <p:sldId id="305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66" r:id="rId15"/>
    <p:sldId id="330" r:id="rId16"/>
    <p:sldId id="331" r:id="rId17"/>
    <p:sldId id="280" r:id="rId18"/>
    <p:sldId id="267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5833"/>
  </p:normalViewPr>
  <p:slideViewPr>
    <p:cSldViewPr snapToGrid="0" snapToObjects="1">
      <p:cViewPr varScale="1">
        <p:scale>
          <a:sx n="84" d="100"/>
          <a:sy n="84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32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FD0E32-84B7-61F7-BC6E-7F3D3E58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96D9-5F98-A44D-2018-D6A2A308A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6064-4237-BA4C-A655-B64A9E0DF723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3AFF6-B32C-BF80-479E-15EDD755C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E1A79-2016-95C1-5829-B295A2C9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AABA-A336-9B4F-BB34-8D7F400557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2229D-753E-D112-EA38-F8EB6301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374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854B6-73EE-3647-B9F0-9FDDAF047BD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9816-4D5E-3B44-810B-F5C416F1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7E06-5BF0-54B9-FB5D-CFB52D43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EA4E6-D507-DC8D-31AA-A4CB32D7C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9788-2E86-FADA-072C-884B0261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34CB-DFAB-944A-8037-9643745D8F20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1ADA-8991-D408-DA0A-FE3B043F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F78D-056F-7C9E-8F10-6820946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F7F1-0136-E40C-5B0F-C1D42F6E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B89F-EA4C-AA4F-0EB2-C715E5B0D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AEC3-3D5C-B4D8-ADAC-C6249EB4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44B0-6575-954F-AAA2-CB0D0417F745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FED2-229B-3728-C7BA-7E8D5157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8F22-95FA-4A5E-31CC-C3851B52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F1B25-2FA5-C4F6-09E8-D6F7A8DF8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13B0-02D5-BBE3-31A5-47396162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AE10-6B7D-C48F-F3FF-419AD441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A436-9AA5-6C4B-AFF1-C34F60A9AB89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D582-0634-2511-6F7E-7229EC07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E7E1-0525-6C8B-2077-B55EFBEA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A4A3-2E21-E418-73DE-E22247EE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87DE1-CAF2-229C-5776-9562B795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4DD8-14C4-ACB8-D444-27F005A4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41C7-EF5A-1D4A-89F0-79C7DE818D53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F891-4BCD-EC21-1259-8661D36C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51AF-D1A2-07A4-0B2A-7E9D6B41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6F81-1074-6B40-A92F-A06CCD3B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BFB9-B574-3DEB-F162-FE89B38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B0E9-24AC-9760-0CBD-E5D0888E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1205-CA2E-9649-1960-8F17E0E6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8A0C-C998-984C-ABE3-A33473D7CABD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2BAD-D0DE-F254-BBD1-2AFE276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7769-B833-24E6-E30B-DCE74558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6F81-1074-6B40-A92F-A06CCD3B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4CF5-AE66-5FEF-8EEC-A630C8B2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8CE2-68D8-267B-C297-6117F073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FFB0-0F78-AEB8-5AFB-EC779B96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EF84-6667-8447-AC88-082F9D71D82C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BE8E-E2EB-A8B6-21DD-9AB839A5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E51E-49C9-6B3A-1C46-49212B57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6F81-1074-6B40-A92F-A06CCD3B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AF32-49A3-7BB1-C7E7-6C5D90D1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1BE1-060E-F420-83BA-C8AE9151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65B4-44BE-C9BD-56AD-24359969A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62ECC-3BDB-BEA4-4B7F-1545B0DC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3FD6-5C64-304A-9680-469E8D83D1BF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99311-B569-3D99-B257-5CEB03A6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28AD-34AD-9A23-4FFC-4C32387C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6F81-1074-6B40-A92F-A06CCD3B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6895-A3B7-F0FB-3CBE-59E564F2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C285-ECC0-3375-66EF-B240D726B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B153A-9265-EAEC-A55D-25190573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62BD6-069B-567C-13A2-AD51A312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FDC1-AF24-C301-0A26-DA099D8FF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CB484-D858-5027-D2CF-125E103D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85EC-8C41-0649-B43C-28421C497AA5}" type="datetime1">
              <a:rPr lang="en-IN" smtClean="0"/>
              <a:t>10/06/22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D1DFD-AA21-1102-AD58-F0AB4361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8466D-C960-00E9-B91E-E2052515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6F81-1074-6B40-A92F-A06CCD3B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370-C77E-4354-33A4-1D2D9DD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E7F8-1A57-17F5-243A-454005CC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E72D-6D76-FAB8-D597-99BF2087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72DB-0103-AF4C-A22D-07421EC406AD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0C41-C703-1443-60E7-2BEF34D3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3600-770E-6D67-2A66-D2FECF5D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76DCD-546C-A1AC-C961-3F3EEC504416}"/>
              </a:ext>
            </a:extLst>
          </p:cNvPr>
          <p:cNvSpPr/>
          <p:nvPr userDrawn="1"/>
        </p:nvSpPr>
        <p:spPr>
          <a:xfrm>
            <a:off x="87228" y="60325"/>
            <a:ext cx="1532022" cy="620712"/>
          </a:xfrm>
          <a:prstGeom prst="rect">
            <a:avLst/>
          </a:prstGeom>
          <a:blipFill dpi="0" rotWithShape="1">
            <a:blip r:embed="rId2">
              <a:alphaModFix amt="78101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5DA9-698C-D133-BCF7-93A02E21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85215-9C62-1486-DEC7-AF8E5972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92FD-C465-3FCB-1CEB-331C31A9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35F-2E5B-B14E-9706-E237C81E4155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6C18-4538-A1F2-0B35-7684E5B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BEFA-16A3-B084-9011-B7E85C9C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A91F-6631-AA20-E58B-064235B6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29CD-C8C6-CEFE-D059-40BEA2997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5D9AB-9E5E-59E2-9DA3-6C54D45E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C372B-55E2-4467-1C5C-88EAE72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6649-7156-A341-B9F2-F045B7551E13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97BD-CB93-AC5A-9B15-FD7F4D95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40F5-8BB9-4C4C-626E-5D45C97E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8A3B-B4EE-2816-3ADC-19385414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F86E-35F8-453B-F58E-48D8C490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D8923-FBC0-8866-8350-696FB3D2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5281-3CB5-361A-7D56-C6E37E290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62343-9DB8-07DC-AD19-22AE6A7E5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B0191-CD7B-6170-8655-A3CD1009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7CD1-E97C-BA41-8E49-9F39B98FFBE8}" type="datetime1">
              <a:rPr lang="en-IN" smtClean="0"/>
              <a:t>10/06/22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80C4C-B6E8-81B1-E2F5-D6264E3F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8B11F-5860-03B4-E71F-3467444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6C5-1A49-C01E-B839-45967150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47471-9D6F-27AE-9B05-71D6BF96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A1-9406-7A44-8A76-1046B4040777}" type="datetime1">
              <a:rPr lang="en-IN" smtClean="0"/>
              <a:t>10/06/22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AFD67-19CE-C1CD-207C-EF612C5A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D7506-CEE9-31E5-7D10-A0BD1B2B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BBBBF-B095-FC7E-61BE-572DFB7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85D-B69B-9C45-93A5-77F47F2F6792}" type="datetime1">
              <a:rPr lang="en-IN" smtClean="0"/>
              <a:t>10/06/22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555D4-8ECB-AFFE-0E72-A206E409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EB7F-0F36-6AF2-5A6E-D350360E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453-54A8-457E-0F66-9BE958D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50AE-B8BE-E1FF-F3BA-80930822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6038-C8B1-F7F2-5CA8-15CFE38C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7CAE-AF61-8AFD-5350-97D8044E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69B7-E8EF-6346-9390-671C5B22ACF3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989E-AF43-DFDB-D9DD-E85DED3C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BCAA9-93EB-8A4D-BB9C-2479D593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57A-1FB8-E230-296B-702500A0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70CF4-1245-8E91-196B-2297C07C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4EA7-CAD7-C04A-6487-F7D16603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31731-B315-1CCB-7EEF-B7C7EC92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9D-BF3C-5743-B60D-B01C16014A7B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E31E-F8C7-4C00-C40D-FE2821B7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9369-3918-E39E-9B60-A57179D0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EEF4A-08C3-1725-4505-63B90332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38A5-B84E-8DCB-3CEA-900D45C8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078D-01B0-9071-5546-6BFF4A07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D85A-3465-384D-962A-D11BB8B39525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3510-A0D8-83AF-2345-E0A8B79D5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1A12-6174-66E3-0415-DA607E50C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B71F-4B40-8942-BB88-E0F5C0B4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26EC2-0EF8-2F89-DF64-2685FD63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9FC3-B99D-0056-3798-159705D1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F1E1-99D3-E959-A91B-BD6DF259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C6E9-161C-B44B-AD70-8813DADCDED1}" type="datetime1">
              <a:rPr lang="en-IN" smtClean="0"/>
              <a:t>10/06/22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7260-A9B7-9847-6D81-8C797C4D5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0th REVIEW         173030211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894-99B0-6303-77B2-C1C210EE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6F81-1074-6B40-A92F-A06CCD3B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8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ntt.com/" TargetMode="External"/><Relationship Id="rId2" Type="http://schemas.openxmlformats.org/officeDocument/2006/relationships/hyperlink" Target="https://www.onlinegantt.com/#/gant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INSTRUCTIONS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Maximum slide Limit is 20 only</a:t>
            </a:r>
          </a:p>
          <a:p>
            <a:r>
              <a:rPr lang="en-IN" dirty="0"/>
              <a:t>As per the number of supervisor allotted adopt slide-2 or slide-3</a:t>
            </a:r>
          </a:p>
          <a:p>
            <a:r>
              <a:rPr lang="en-IN" dirty="0"/>
              <a:t>Please display the required meaningful Content or images or tables </a:t>
            </a:r>
          </a:p>
          <a:p>
            <a:r>
              <a:rPr lang="en-IN" dirty="0"/>
              <a:t>Change the footer accordingly using insert tab then click on header &amp; footer tab and edit it</a:t>
            </a:r>
          </a:p>
          <a:p>
            <a:r>
              <a:rPr lang="en-IN" dirty="0"/>
              <a:t>Save the PPT with Register No, Dept and Review no,  example: </a:t>
            </a:r>
            <a:r>
              <a:rPr lang="en-US" dirty="0"/>
              <a:t>173030112_CSE_0 Review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38F-74DD-D142-8C58-9E4C5E66F6E8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MOTIVATION / RESEARCH GAPS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04F-783F-C140-B021-11D847074F19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HYPOTHESIS / RESEARCH 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Use Font size 22 to 28 and Font Style Calibri(body)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change the Template: Heading / Title of the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change font style or colours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copy paste paragraphs: use only Bullet Points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Please enter the required Content or images or tables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15B7-82B4-4342-AE35-7C32D0912A67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Use Font size 22 to 28 and Font Style Calibri(body)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change the Template: Heading / Title of the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change font style or colours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 not copy paste paragraphs: use only Bullet Points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Please enter the required Content or images or tables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Maximum 4 Objectives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B4A6-DB3E-E543-933C-D527ADA2FC37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b="1" dirty="0"/>
              <a:t>Research Flow Diagram 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9F02-6AB8-A348-9013-8FCBB8174821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b="1" dirty="0"/>
              <a:t>Data Required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0C8-2E5B-A04E-8FD3-E35BEDF01E6F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b="1" dirty="0"/>
              <a:t>Analytical Tools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94E9-92DA-9F4F-BE94-7E498C8C9A57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1" y="365125"/>
            <a:ext cx="10799521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PROPOSED PLAN FOR NEXT 3 YEAR OVER ALL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Gantt Chart can be created in the below website </a:t>
            </a:r>
            <a:r>
              <a:rPr lang="en-IN" dirty="0">
                <a:hlinkClick r:id="rId2"/>
              </a:rPr>
              <a:t>https://www.onlinegantt.com/#/gantt</a:t>
            </a:r>
            <a:r>
              <a:rPr lang="en-IN" dirty="0"/>
              <a:t> or </a:t>
            </a:r>
            <a:r>
              <a:rPr lang="en-IN" dirty="0">
                <a:hlinkClick r:id="rId3"/>
              </a:rPr>
              <a:t>https://www.gantt.com/</a:t>
            </a:r>
            <a:r>
              <a:rPr lang="en-IN" dirty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Insert Gantt in image format only.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 per your Research Work prepare the content and years.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Give meaning full content naming or task names.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You need to prepare 2 Gantt Charts( over all &amp; next year)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02CD-55BC-F24B-A5A3-2D8DC1E9516A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PROPOSED ACTIVITY FOR NEXT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A20-BE3C-3F45-ABD1-BC1A91B57C55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77772-54C2-354E-6EDF-6760D325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3427" r="1305" b="5444"/>
          <a:stretch/>
        </p:blipFill>
        <p:spPr>
          <a:xfrm>
            <a:off x="1485208" y="1235463"/>
            <a:ext cx="9526174" cy="45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780"/>
            <a:ext cx="10515600" cy="5436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6276-EBF6-BB4A-A6C6-114A8D55B891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0A09-BF95-A121-71A4-33FFE91A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7" y="300399"/>
            <a:ext cx="10515600" cy="112838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cs typeface="Arial" panose="020B0604020202020204" pitchFamily="34" charset="0"/>
              </a:rPr>
              <a:t>0</a:t>
            </a:r>
            <a:r>
              <a:rPr lang="en-US" sz="2400" b="1" baseline="30000" dirty="0">
                <a:cs typeface="Arial" panose="020B0604020202020204" pitchFamily="34" charset="0"/>
              </a:rPr>
              <a:t>th</a:t>
            </a:r>
            <a:r>
              <a:rPr lang="en-US" sz="2400" b="1" dirty="0">
                <a:cs typeface="Arial" panose="020B0604020202020204" pitchFamily="34" charset="0"/>
              </a:rPr>
              <a:t> REVIEW</a:t>
            </a:r>
            <a:br>
              <a:rPr lang="en-US" sz="2400" dirty="0">
                <a:latin typeface="+mn-lt"/>
                <a:cs typeface="Arial" panose="020B0604020202020204" pitchFamily="34" charset="0"/>
              </a:rPr>
            </a:br>
            <a:br>
              <a:rPr 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Design and modelling of different applications</a:t>
            </a:r>
            <a:endParaRPr lang="en-US" sz="24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E0CE-45A1-A1FF-31F4-66CECAEF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418" y="1737503"/>
            <a:ext cx="10515600" cy="10975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John</a:t>
            </a:r>
          </a:p>
          <a:p>
            <a:pPr marL="0" indent="0" algn="ctr">
              <a:buNone/>
            </a:pPr>
            <a:r>
              <a:rPr lang="en-US" sz="2400" dirty="0"/>
              <a:t>173030112</a:t>
            </a:r>
          </a:p>
          <a:p>
            <a:pPr marL="0" indent="0" algn="ctr">
              <a:buNone/>
            </a:pPr>
            <a:r>
              <a:rPr lang="en-US" sz="2400" dirty="0"/>
              <a:t>Ph.D. Scholar  (FULL / PART TIME)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4CF11E-4EBB-004C-8FD7-152B8D16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51E-3B04-2A43-BF92-D4DBB32698F3}" type="datetime1">
              <a:rPr lang="en-IN" smtClean="0"/>
              <a:t>10/06/22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4F28400-FDB5-158C-D317-153E1B1CD072}"/>
              </a:ext>
            </a:extLst>
          </p:cNvPr>
          <p:cNvSpPr txBox="1">
            <a:spLocks/>
          </p:cNvSpPr>
          <p:nvPr/>
        </p:nvSpPr>
        <p:spPr>
          <a:xfrm>
            <a:off x="961417" y="5032000"/>
            <a:ext cx="10506683" cy="13807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KONERU LAKSHMAIAH EDUCATION FOUNDATION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8465D1-CCC3-285A-3E29-8B23DC764FF6}"/>
              </a:ext>
            </a:extLst>
          </p:cNvPr>
          <p:cNvSpPr txBox="1">
            <a:spLocks/>
          </p:cNvSpPr>
          <p:nvPr/>
        </p:nvSpPr>
        <p:spPr>
          <a:xfrm>
            <a:off x="952500" y="3143780"/>
            <a:ext cx="10515600" cy="1806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Under the Guidance </a:t>
            </a:r>
          </a:p>
          <a:p>
            <a:pPr marL="0" indent="0" algn="ctr">
              <a:buNone/>
            </a:pPr>
            <a:r>
              <a:rPr lang="en-US" sz="2400" dirty="0"/>
              <a:t>of 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Dr. Raju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Professor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Department of Computer Science &amp; Engineering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22EBCDF0-8C0C-C908-85EA-FD8A7282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1" y="5015918"/>
            <a:ext cx="1725712" cy="9309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864F2-F4A5-DC53-C4B3-F9C0A49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Ph.D. OPEN TALK          173030211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41FE-7D1F-E7DF-F0EB-DE18D395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0A09-BF95-A121-71A4-33FFE91A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7" y="300399"/>
            <a:ext cx="10515600" cy="112838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cs typeface="Arial" panose="020B0604020202020204" pitchFamily="34" charset="0"/>
              </a:rPr>
              <a:t>0</a:t>
            </a:r>
            <a:r>
              <a:rPr lang="en-US" sz="2400" b="1" baseline="30000" dirty="0">
                <a:cs typeface="Arial" panose="020B0604020202020204" pitchFamily="34" charset="0"/>
              </a:rPr>
              <a:t>th</a:t>
            </a:r>
            <a:r>
              <a:rPr lang="en-US" sz="2400" b="1" dirty="0">
                <a:cs typeface="Arial" panose="020B0604020202020204" pitchFamily="34" charset="0"/>
              </a:rPr>
              <a:t> REVIEW</a:t>
            </a:r>
            <a:br>
              <a:rPr lang="en-US" sz="2400" dirty="0">
                <a:latin typeface="+mn-lt"/>
                <a:cs typeface="Arial" panose="020B0604020202020204" pitchFamily="34" charset="0"/>
              </a:rPr>
            </a:br>
            <a:br>
              <a:rPr 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Design and modelling of different applications</a:t>
            </a:r>
            <a:endParaRPr lang="en-US" sz="24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E0CE-45A1-A1FF-31F4-66CECAEF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418" y="1737503"/>
            <a:ext cx="10515600" cy="10975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John</a:t>
            </a:r>
          </a:p>
          <a:p>
            <a:pPr marL="0" indent="0" algn="ctr">
              <a:buNone/>
            </a:pPr>
            <a:r>
              <a:rPr lang="en-US" sz="2400" dirty="0"/>
              <a:t>173030112</a:t>
            </a:r>
          </a:p>
          <a:p>
            <a:pPr marL="0" indent="0" algn="ctr">
              <a:buNone/>
            </a:pPr>
            <a:r>
              <a:rPr lang="en-US" sz="2400" dirty="0"/>
              <a:t>Ph.D. Scholar  (FULL / PART TIME)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4CF11E-4EBB-004C-8FD7-152B8D16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EED-36AB-D94A-B562-4D3E096B39D1}" type="datetime1">
              <a:rPr lang="en-IN" smtClean="0"/>
              <a:t>10/06/22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4F28400-FDB5-158C-D317-153E1B1CD072}"/>
              </a:ext>
            </a:extLst>
          </p:cNvPr>
          <p:cNvSpPr txBox="1">
            <a:spLocks/>
          </p:cNvSpPr>
          <p:nvPr/>
        </p:nvSpPr>
        <p:spPr>
          <a:xfrm>
            <a:off x="961417" y="5154508"/>
            <a:ext cx="10554056" cy="13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rgbClr val="C00000"/>
                </a:solidFill>
              </a:rPr>
              <a:t>KONERU LAKSHMAIAH EDUCATION FOUNDATION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22EBCDF0-8C0C-C908-85EA-FD8A7282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1" y="5015918"/>
            <a:ext cx="1725712" cy="9309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77713E-760E-4F89-AC09-080F62FF25B0}"/>
              </a:ext>
            </a:extLst>
          </p:cNvPr>
          <p:cNvGrpSpPr/>
          <p:nvPr/>
        </p:nvGrpSpPr>
        <p:grpSpPr>
          <a:xfrm>
            <a:off x="254643" y="3523672"/>
            <a:ext cx="11783028" cy="1380754"/>
            <a:chOff x="961417" y="3523672"/>
            <a:chExt cx="10821611" cy="1380754"/>
          </a:xfrm>
        </p:grpSpPr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968465D1-CCC3-285A-3E29-8B23DC764FF6}"/>
                </a:ext>
              </a:extLst>
            </p:cNvPr>
            <p:cNvSpPr txBox="1">
              <a:spLocks/>
            </p:cNvSpPr>
            <p:nvPr/>
          </p:nvSpPr>
          <p:spPr>
            <a:xfrm>
              <a:off x="961417" y="3523673"/>
              <a:ext cx="5134583" cy="13807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Dr. Raju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Professor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Internal Supervisor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Department of Computer Science &amp; Engineering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3" name="Content Placeholder 3">
              <a:extLst>
                <a:ext uri="{FF2B5EF4-FFF2-40B4-BE49-F238E27FC236}">
                  <a16:creationId xmlns:a16="http://schemas.microsoft.com/office/drawing/2014/main" id="{3F9DE7D0-41AC-90DD-3065-235240261B1B}"/>
                </a:ext>
              </a:extLst>
            </p:cNvPr>
            <p:cNvSpPr txBox="1">
              <a:spLocks/>
            </p:cNvSpPr>
            <p:nvPr/>
          </p:nvSpPr>
          <p:spPr>
            <a:xfrm>
              <a:off x="6389807" y="3523672"/>
              <a:ext cx="5393221" cy="13807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Dr. Raju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Professor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External Supervisor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00B050"/>
                  </a:solidFill>
                </a:rPr>
                <a:t>Department of Computer Science &amp; Engineering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97E50-401A-4C54-07A8-970A58C4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Ph.D. OPEN TALK          173030211           Department of CSE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C03D2-3952-BF4D-18CA-C2C8547E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5FAB1-0BE8-40B6-F58C-74C432AA148F}"/>
              </a:ext>
            </a:extLst>
          </p:cNvPr>
          <p:cNvSpPr txBox="1"/>
          <p:nvPr/>
        </p:nvSpPr>
        <p:spPr>
          <a:xfrm>
            <a:off x="3050018" y="2994699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Under the Guidance </a:t>
            </a:r>
          </a:p>
          <a:p>
            <a:pPr marL="0" indent="0" algn="ctr">
              <a:buNone/>
            </a:pPr>
            <a:r>
              <a:rPr lang="en-US" sz="2000" dirty="0"/>
              <a:t>of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5B3EFE-B9C4-4B6E-2C92-0D25CE7F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SCHOLAR INFORMATION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8BEFBD-5422-BBE2-8D33-4BEA5797A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65338"/>
              </p:ext>
            </p:extLst>
          </p:nvPr>
        </p:nvGraphicFramePr>
        <p:xfrm>
          <a:off x="838199" y="1825626"/>
          <a:ext cx="10515600" cy="356764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465638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5382372"/>
                    </a:ext>
                  </a:extLst>
                </a:gridCol>
              </a:tblGrid>
              <a:tr h="418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Scholar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62894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r>
                        <a:rPr lang="en-US" dirty="0"/>
                        <a:t>PhD Admission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84153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r>
                        <a:rPr lang="en-US" dirty="0"/>
                        <a:t>Course work completed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687620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Subject-1 (Research Methodology)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alpha val="31000"/>
                            </a:schemeClr>
                          </a:solidFill>
                        </a:rPr>
                        <a:t>Qualifying Date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11-04-2022</a:t>
                      </a:r>
                      <a:endParaRPr lang="en-US" dirty="0">
                        <a:solidFill>
                          <a:schemeClr val="tx1">
                            <a:alpha val="31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41275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r>
                        <a:rPr lang="en-US" dirty="0"/>
                        <a:t>Subject-2 (course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alpha val="31000"/>
                            </a:schemeClr>
                          </a:solidFill>
                        </a:rPr>
                        <a:t>Qualifying Date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11-04-2022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21683"/>
                  </a:ext>
                </a:extLst>
              </a:tr>
              <a:tr h="629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Subject-3 (course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alpha val="31000"/>
                            </a:schemeClr>
                          </a:solidFill>
                        </a:rPr>
                        <a:t>Qualifying Date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11-04-2022</a:t>
                      </a:r>
                      <a:endParaRPr lang="en-US" dirty="0">
                        <a:solidFill>
                          <a:schemeClr val="tx1">
                            <a:alpha val="31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374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B434F-8DC2-ED55-1C85-261A9214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B949-C243-6D4A-9AE5-5DDED4BC7458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526C-6193-E8E4-4044-A5F1C31F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067F-4BFC-88E3-3371-4188883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Background with Literature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Motivation / 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Hypothesis / 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Methodology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Research Flow Diagram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Required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Analytical Tools Required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Proposed Plan for Next 3 Year over all plan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Proposed Activity for Next Year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1120-93CB-BF4D-9125-DC4781C9106A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39D7-EAE1-7C4A-AC63-30DD6B16DE20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BACKGROUND WITH LITERATURE SUPPORT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E9A4-9A74-3046-93C8-F97DEAA7A290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13190"/>
              </p:ext>
            </p:extLst>
          </p:nvPr>
        </p:nvGraphicFramePr>
        <p:xfrm>
          <a:off x="685800" y="1520122"/>
          <a:ext cx="10820400" cy="45037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8080">
                  <a:extLst>
                    <a:ext uri="{9D8B030D-6E8A-4147-A177-3AD203B41FA5}">
                      <a16:colId xmlns:a16="http://schemas.microsoft.com/office/drawing/2014/main" val="166576671"/>
                    </a:ext>
                  </a:extLst>
                </a:gridCol>
                <a:gridCol w="1943580">
                  <a:extLst>
                    <a:ext uri="{9D8B030D-6E8A-4147-A177-3AD203B41FA5}">
                      <a16:colId xmlns:a16="http://schemas.microsoft.com/office/drawing/2014/main" val="946789180"/>
                    </a:ext>
                  </a:extLst>
                </a:gridCol>
                <a:gridCol w="1619650">
                  <a:extLst>
                    <a:ext uri="{9D8B030D-6E8A-4147-A177-3AD203B41FA5}">
                      <a16:colId xmlns:a16="http://schemas.microsoft.com/office/drawing/2014/main" val="3483638722"/>
                    </a:ext>
                  </a:extLst>
                </a:gridCol>
                <a:gridCol w="1670798">
                  <a:extLst>
                    <a:ext uri="{9D8B030D-6E8A-4147-A177-3AD203B41FA5}">
                      <a16:colId xmlns:a16="http://schemas.microsoft.com/office/drawing/2014/main" val="1190061112"/>
                    </a:ext>
                  </a:extLst>
                </a:gridCol>
                <a:gridCol w="1886750">
                  <a:extLst>
                    <a:ext uri="{9D8B030D-6E8A-4147-A177-3AD203B41FA5}">
                      <a16:colId xmlns:a16="http://schemas.microsoft.com/office/drawing/2014/main" val="3469305604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385310664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01472594"/>
                    </a:ext>
                  </a:extLst>
                </a:gridCol>
              </a:tblGrid>
              <a:tr h="6180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51210"/>
                  </a:ext>
                </a:extLst>
              </a:tr>
              <a:tr h="9714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Related to your objectives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25414"/>
                  </a:ext>
                </a:extLst>
              </a:tr>
              <a:tr h="9714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Font size = 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57853"/>
                  </a:ext>
                </a:extLst>
              </a:tr>
              <a:tr h="97141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6231"/>
                  </a:ext>
                </a:extLst>
              </a:tr>
              <a:tr h="97141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10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BACKGROUND WITH LITERATURE SUPPORT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E5A2-21EB-3542-A8B2-0B62D2478000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75E837-80F2-2F7E-EE44-1C3B3BA219D3}"/>
              </a:ext>
            </a:extLst>
          </p:cNvPr>
          <p:cNvSpPr txBox="1">
            <a:spLocks/>
          </p:cNvSpPr>
          <p:nvPr/>
        </p:nvSpPr>
        <p:spPr>
          <a:xfrm>
            <a:off x="914400" y="16725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9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BACKGROUND WITH LITERATURE SUPPORT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B97B-4263-0B4F-A91F-017AA115689C}" type="datetime1">
              <a:rPr lang="en-IN" smtClean="0"/>
              <a:t>10/06/22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0th REVIEW         173030211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75E837-80F2-2F7E-EE44-1C3B3BA219D3}"/>
              </a:ext>
            </a:extLst>
          </p:cNvPr>
          <p:cNvSpPr txBox="1">
            <a:spLocks/>
          </p:cNvSpPr>
          <p:nvPr/>
        </p:nvSpPr>
        <p:spPr>
          <a:xfrm>
            <a:off x="914400" y="16725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Please enter the required Content or images or tables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2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1037</Words>
  <Application>Microsoft Macintosh PowerPoint</Application>
  <PresentationFormat>Widescreen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Custom Design</vt:lpstr>
      <vt:lpstr>INSTRUCTIONS</vt:lpstr>
      <vt:lpstr>0th REVIEW  Design and modelling of different applications</vt:lpstr>
      <vt:lpstr>0th REVIEW  Design and modelling of different applications</vt:lpstr>
      <vt:lpstr>SCHOLAR INFORMATION</vt:lpstr>
      <vt:lpstr>OUTLINE</vt:lpstr>
      <vt:lpstr>INTRODUCTION</vt:lpstr>
      <vt:lpstr>BACKGROUND WITH LITERATURE SUPPORT</vt:lpstr>
      <vt:lpstr>BACKGROUND WITH LITERATURE SUPPORT</vt:lpstr>
      <vt:lpstr>BACKGROUND WITH LITERATURE SUPPORT</vt:lpstr>
      <vt:lpstr>MOTIVATION / RESEARCH GAPS</vt:lpstr>
      <vt:lpstr>HYPOTHESIS / RESEARCH QUESTIONS</vt:lpstr>
      <vt:lpstr>OBJECTIVES</vt:lpstr>
      <vt:lpstr>METHODOLOGY</vt:lpstr>
      <vt:lpstr>METHODOLOGY</vt:lpstr>
      <vt:lpstr>METHODOLOGY</vt:lpstr>
      <vt:lpstr>PROPOSED PLAN FOR NEXT 3 YEAR OVER ALL PLAN</vt:lpstr>
      <vt:lpstr>PROPOSED ACTIVITY FOR NEXT YEAR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SHAHANA BANO</dc:creator>
  <cp:lastModifiedBy>Dr. SHAHANA BANO</cp:lastModifiedBy>
  <cp:revision>34</cp:revision>
  <dcterms:created xsi:type="dcterms:W3CDTF">2022-05-20T10:20:31Z</dcterms:created>
  <dcterms:modified xsi:type="dcterms:W3CDTF">2022-06-10T10:37:40Z</dcterms:modified>
</cp:coreProperties>
</file>