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71" r:id="rId14"/>
    <p:sldId id="267" r:id="rId15"/>
    <p:sldId id="265" r:id="rId16"/>
    <p:sldId id="266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 snapToGrid="0" snapToObjects="1">
      <p:cViewPr varScale="1">
        <p:scale>
          <a:sx n="104" d="100"/>
          <a:sy n="104" d="100"/>
        </p:scale>
        <p:origin x="1880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DC24C7-1CA0-4A94-83F1-7ADD03FAC7B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37A9F76-58FD-4167-A18C-288193C2F0FF}">
      <dgm:prSet/>
      <dgm:spPr/>
      <dgm:t>
        <a:bodyPr/>
        <a:lstStyle/>
        <a:p>
          <a:r>
            <a:rPr lang="en-US"/>
            <a:t>Introduction &amp; Motivation</a:t>
          </a:r>
        </a:p>
      </dgm:t>
    </dgm:pt>
    <dgm:pt modelId="{8481E1BA-6EC8-440E-8DEE-B25DFCEFA805}" type="parTrans" cxnId="{2B173A65-6FBF-4C70-83B5-EF3F0F1B9C2A}">
      <dgm:prSet/>
      <dgm:spPr/>
      <dgm:t>
        <a:bodyPr/>
        <a:lstStyle/>
        <a:p>
          <a:endParaRPr lang="en-US"/>
        </a:p>
      </dgm:t>
    </dgm:pt>
    <dgm:pt modelId="{004CBAC4-1411-46E1-AF09-2B314EA95C6D}" type="sibTrans" cxnId="{2B173A65-6FBF-4C70-83B5-EF3F0F1B9C2A}">
      <dgm:prSet/>
      <dgm:spPr/>
      <dgm:t>
        <a:bodyPr/>
        <a:lstStyle/>
        <a:p>
          <a:endParaRPr lang="en-US"/>
        </a:p>
      </dgm:t>
    </dgm:pt>
    <dgm:pt modelId="{B2B54141-C198-4D30-8311-8E5A11676434}">
      <dgm:prSet/>
      <dgm:spPr/>
      <dgm:t>
        <a:bodyPr/>
        <a:lstStyle/>
        <a:p>
          <a:r>
            <a:rPr lang="en-US"/>
            <a:t>Problem Statement</a:t>
          </a:r>
        </a:p>
      </dgm:t>
    </dgm:pt>
    <dgm:pt modelId="{EE117459-1DDC-4719-A1E7-FF2791E6C7DB}" type="parTrans" cxnId="{7F1698F1-0C8B-4BCA-BCE3-4E63A3DEDBF7}">
      <dgm:prSet/>
      <dgm:spPr/>
      <dgm:t>
        <a:bodyPr/>
        <a:lstStyle/>
        <a:p>
          <a:endParaRPr lang="en-US"/>
        </a:p>
      </dgm:t>
    </dgm:pt>
    <dgm:pt modelId="{13123B1C-BA63-41CB-B7EB-2B30AB1C4EDA}" type="sibTrans" cxnId="{7F1698F1-0C8B-4BCA-BCE3-4E63A3DEDBF7}">
      <dgm:prSet/>
      <dgm:spPr/>
      <dgm:t>
        <a:bodyPr/>
        <a:lstStyle/>
        <a:p>
          <a:endParaRPr lang="en-US"/>
        </a:p>
      </dgm:t>
    </dgm:pt>
    <dgm:pt modelId="{AD52E0A3-B5B2-4587-9026-FED31F986C36}">
      <dgm:prSet/>
      <dgm:spPr/>
      <dgm:t>
        <a:bodyPr/>
        <a:lstStyle/>
        <a:p>
          <a:r>
            <a:rPr lang="en-US"/>
            <a:t>Project Objectives</a:t>
          </a:r>
        </a:p>
      </dgm:t>
    </dgm:pt>
    <dgm:pt modelId="{759457B2-CE9D-4D94-A80F-DD42BAD1DB76}" type="parTrans" cxnId="{D18A6081-E30A-474D-AAE9-204B78FFFDCE}">
      <dgm:prSet/>
      <dgm:spPr/>
      <dgm:t>
        <a:bodyPr/>
        <a:lstStyle/>
        <a:p>
          <a:endParaRPr lang="en-US"/>
        </a:p>
      </dgm:t>
    </dgm:pt>
    <dgm:pt modelId="{A4800924-9FB9-4252-B800-28CC1088BC1F}" type="sibTrans" cxnId="{D18A6081-E30A-474D-AAE9-204B78FFFDCE}">
      <dgm:prSet/>
      <dgm:spPr/>
      <dgm:t>
        <a:bodyPr/>
        <a:lstStyle/>
        <a:p>
          <a:endParaRPr lang="en-US"/>
        </a:p>
      </dgm:t>
    </dgm:pt>
    <dgm:pt modelId="{9082A723-AF25-4AAA-B0D3-F5CCDA97C87F}">
      <dgm:prSet/>
      <dgm:spPr/>
      <dgm:t>
        <a:bodyPr/>
        <a:lstStyle/>
        <a:p>
          <a:r>
            <a:rPr lang="en-US"/>
            <a:t>System Architecture</a:t>
          </a:r>
        </a:p>
      </dgm:t>
    </dgm:pt>
    <dgm:pt modelId="{97EE4CD9-8BF6-4F76-B1D1-FB45FD01170F}" type="parTrans" cxnId="{8FC36693-ABAE-4A46-8891-1C994120461D}">
      <dgm:prSet/>
      <dgm:spPr/>
      <dgm:t>
        <a:bodyPr/>
        <a:lstStyle/>
        <a:p>
          <a:endParaRPr lang="en-US"/>
        </a:p>
      </dgm:t>
    </dgm:pt>
    <dgm:pt modelId="{6ADFC6D1-047F-496B-997C-676204406E0A}" type="sibTrans" cxnId="{8FC36693-ABAE-4A46-8891-1C994120461D}">
      <dgm:prSet/>
      <dgm:spPr/>
      <dgm:t>
        <a:bodyPr/>
        <a:lstStyle/>
        <a:p>
          <a:endParaRPr lang="en-US"/>
        </a:p>
      </dgm:t>
    </dgm:pt>
    <dgm:pt modelId="{224B8E37-F12D-4667-8530-08230F51AF99}">
      <dgm:prSet/>
      <dgm:spPr/>
      <dgm:t>
        <a:bodyPr/>
        <a:lstStyle/>
        <a:p>
          <a:r>
            <a:rPr lang="en-US"/>
            <a:t>Key Modules &amp; Features</a:t>
          </a:r>
        </a:p>
      </dgm:t>
    </dgm:pt>
    <dgm:pt modelId="{A87E8F8F-835D-4742-A967-BF75F5430DA0}" type="parTrans" cxnId="{6491BDF9-675F-404A-8135-6701968B31BA}">
      <dgm:prSet/>
      <dgm:spPr/>
      <dgm:t>
        <a:bodyPr/>
        <a:lstStyle/>
        <a:p>
          <a:endParaRPr lang="en-US"/>
        </a:p>
      </dgm:t>
    </dgm:pt>
    <dgm:pt modelId="{228C63E9-CF1C-4442-9009-EC32D77E87A7}" type="sibTrans" cxnId="{6491BDF9-675F-404A-8135-6701968B31BA}">
      <dgm:prSet/>
      <dgm:spPr/>
      <dgm:t>
        <a:bodyPr/>
        <a:lstStyle/>
        <a:p>
          <a:endParaRPr lang="en-US"/>
        </a:p>
      </dgm:t>
    </dgm:pt>
    <dgm:pt modelId="{1BC72CDC-0943-46BA-AC8A-2E461ABAFE40}">
      <dgm:prSet/>
      <dgm:spPr/>
      <dgm:t>
        <a:bodyPr/>
        <a:lstStyle/>
        <a:p>
          <a:r>
            <a:rPr lang="en-US"/>
            <a:t>Entity Relationship Diagram</a:t>
          </a:r>
        </a:p>
      </dgm:t>
    </dgm:pt>
    <dgm:pt modelId="{74A4D039-5EFD-417D-B17B-C912E827BAB0}" type="parTrans" cxnId="{E574E72A-798D-4F51-ABCE-21AD872FD6EB}">
      <dgm:prSet/>
      <dgm:spPr/>
      <dgm:t>
        <a:bodyPr/>
        <a:lstStyle/>
        <a:p>
          <a:endParaRPr lang="en-US"/>
        </a:p>
      </dgm:t>
    </dgm:pt>
    <dgm:pt modelId="{538D57A5-B3AF-49F2-8225-776E1279E764}" type="sibTrans" cxnId="{E574E72A-798D-4F51-ABCE-21AD872FD6EB}">
      <dgm:prSet/>
      <dgm:spPr/>
      <dgm:t>
        <a:bodyPr/>
        <a:lstStyle/>
        <a:p>
          <a:endParaRPr lang="en-US"/>
        </a:p>
      </dgm:t>
    </dgm:pt>
    <dgm:pt modelId="{345CFBED-667B-4EEE-B245-5F677D038A38}">
      <dgm:prSet/>
      <dgm:spPr/>
      <dgm:t>
        <a:bodyPr/>
        <a:lstStyle/>
        <a:p>
          <a:r>
            <a:rPr lang="en-US"/>
            <a:t>UI Screens</a:t>
          </a:r>
        </a:p>
      </dgm:t>
    </dgm:pt>
    <dgm:pt modelId="{EBCED9B9-7968-4A7F-9EAE-6A3476C2249C}" type="parTrans" cxnId="{F46E9D1B-165C-404D-9E76-6221D7E0092A}">
      <dgm:prSet/>
      <dgm:spPr/>
      <dgm:t>
        <a:bodyPr/>
        <a:lstStyle/>
        <a:p>
          <a:endParaRPr lang="en-US"/>
        </a:p>
      </dgm:t>
    </dgm:pt>
    <dgm:pt modelId="{BA701BB7-19B7-4641-9B8A-A1AEF81CC2FE}" type="sibTrans" cxnId="{F46E9D1B-165C-404D-9E76-6221D7E0092A}">
      <dgm:prSet/>
      <dgm:spPr/>
      <dgm:t>
        <a:bodyPr/>
        <a:lstStyle/>
        <a:p>
          <a:endParaRPr lang="en-US"/>
        </a:p>
      </dgm:t>
    </dgm:pt>
    <dgm:pt modelId="{635B4F76-84C8-4AEB-AB72-4DECBD220A30}">
      <dgm:prSet/>
      <dgm:spPr/>
      <dgm:t>
        <a:bodyPr/>
        <a:lstStyle/>
        <a:p>
          <a:r>
            <a:rPr lang="en-US"/>
            <a:t>Testing &amp; Results</a:t>
          </a:r>
        </a:p>
      </dgm:t>
    </dgm:pt>
    <dgm:pt modelId="{3A98E4C0-C48D-449D-9281-CC655D70D296}" type="parTrans" cxnId="{EC1AE60E-76DC-428E-8C7C-BB99010A9ADB}">
      <dgm:prSet/>
      <dgm:spPr/>
      <dgm:t>
        <a:bodyPr/>
        <a:lstStyle/>
        <a:p>
          <a:endParaRPr lang="en-US"/>
        </a:p>
      </dgm:t>
    </dgm:pt>
    <dgm:pt modelId="{3C9BC6E9-B2C4-4350-9415-F0C3FF441BAB}" type="sibTrans" cxnId="{EC1AE60E-76DC-428E-8C7C-BB99010A9ADB}">
      <dgm:prSet/>
      <dgm:spPr/>
      <dgm:t>
        <a:bodyPr/>
        <a:lstStyle/>
        <a:p>
          <a:endParaRPr lang="en-US"/>
        </a:p>
      </dgm:t>
    </dgm:pt>
    <dgm:pt modelId="{52950A71-3B0E-4876-84CB-7F1D8C6767EB}">
      <dgm:prSet/>
      <dgm:spPr/>
      <dgm:t>
        <a:bodyPr/>
        <a:lstStyle/>
        <a:p>
          <a:r>
            <a:rPr lang="en-US"/>
            <a:t>Conclusion &amp; Future Work</a:t>
          </a:r>
        </a:p>
      </dgm:t>
    </dgm:pt>
    <dgm:pt modelId="{67D8BCD0-88CF-498F-86CB-FBAF4A5440D4}" type="parTrans" cxnId="{D5E94DE4-7EF9-4BEB-8957-DA4D402610A8}">
      <dgm:prSet/>
      <dgm:spPr/>
      <dgm:t>
        <a:bodyPr/>
        <a:lstStyle/>
        <a:p>
          <a:endParaRPr lang="en-US"/>
        </a:p>
      </dgm:t>
    </dgm:pt>
    <dgm:pt modelId="{D92DE76E-4C5D-4F1C-804F-B58E3493B08F}" type="sibTrans" cxnId="{D5E94DE4-7EF9-4BEB-8957-DA4D402610A8}">
      <dgm:prSet/>
      <dgm:spPr/>
      <dgm:t>
        <a:bodyPr/>
        <a:lstStyle/>
        <a:p>
          <a:endParaRPr lang="en-US"/>
        </a:p>
      </dgm:t>
    </dgm:pt>
    <dgm:pt modelId="{B4E7B4E0-3C28-4FB9-9BDC-C66BA1DD663C}" type="pres">
      <dgm:prSet presAssocID="{80DC24C7-1CA0-4A94-83F1-7ADD03FAC7BF}" presName="vert0" presStyleCnt="0">
        <dgm:presLayoutVars>
          <dgm:dir/>
          <dgm:animOne val="branch"/>
          <dgm:animLvl val="lvl"/>
        </dgm:presLayoutVars>
      </dgm:prSet>
      <dgm:spPr/>
    </dgm:pt>
    <dgm:pt modelId="{AA7EC278-E6ED-4B3E-9A9F-E2D8969B7C1B}" type="pres">
      <dgm:prSet presAssocID="{637A9F76-58FD-4167-A18C-288193C2F0FF}" presName="thickLine" presStyleLbl="alignNode1" presStyleIdx="0" presStyleCnt="9"/>
      <dgm:spPr/>
    </dgm:pt>
    <dgm:pt modelId="{B13126F7-AE28-4ADA-AEFA-3A9CD480EFFB}" type="pres">
      <dgm:prSet presAssocID="{637A9F76-58FD-4167-A18C-288193C2F0FF}" presName="horz1" presStyleCnt="0"/>
      <dgm:spPr/>
    </dgm:pt>
    <dgm:pt modelId="{FA2A2546-4ACC-423F-B40E-4CA07E7ADB35}" type="pres">
      <dgm:prSet presAssocID="{637A9F76-58FD-4167-A18C-288193C2F0FF}" presName="tx1" presStyleLbl="revTx" presStyleIdx="0" presStyleCnt="9"/>
      <dgm:spPr/>
    </dgm:pt>
    <dgm:pt modelId="{FECDDD12-D060-4D71-BC3C-397AD03DD5DC}" type="pres">
      <dgm:prSet presAssocID="{637A9F76-58FD-4167-A18C-288193C2F0FF}" presName="vert1" presStyleCnt="0"/>
      <dgm:spPr/>
    </dgm:pt>
    <dgm:pt modelId="{B8CAA97D-8C6B-455D-8A03-20DF2E4FD6A3}" type="pres">
      <dgm:prSet presAssocID="{B2B54141-C198-4D30-8311-8E5A11676434}" presName="thickLine" presStyleLbl="alignNode1" presStyleIdx="1" presStyleCnt="9"/>
      <dgm:spPr/>
    </dgm:pt>
    <dgm:pt modelId="{ADF64AE8-D128-4F72-9278-73519A0E113F}" type="pres">
      <dgm:prSet presAssocID="{B2B54141-C198-4D30-8311-8E5A11676434}" presName="horz1" presStyleCnt="0"/>
      <dgm:spPr/>
    </dgm:pt>
    <dgm:pt modelId="{DBC6CBCF-5E08-4B3C-9BDD-1E2FE02C0100}" type="pres">
      <dgm:prSet presAssocID="{B2B54141-C198-4D30-8311-8E5A11676434}" presName="tx1" presStyleLbl="revTx" presStyleIdx="1" presStyleCnt="9"/>
      <dgm:spPr/>
    </dgm:pt>
    <dgm:pt modelId="{60CDB622-FC9C-4AF9-A0EA-190FE715DF1E}" type="pres">
      <dgm:prSet presAssocID="{B2B54141-C198-4D30-8311-8E5A11676434}" presName="vert1" presStyleCnt="0"/>
      <dgm:spPr/>
    </dgm:pt>
    <dgm:pt modelId="{2DB4FB20-B717-4B03-B664-7F1AB6CEC5E9}" type="pres">
      <dgm:prSet presAssocID="{AD52E0A3-B5B2-4587-9026-FED31F986C36}" presName="thickLine" presStyleLbl="alignNode1" presStyleIdx="2" presStyleCnt="9"/>
      <dgm:spPr/>
    </dgm:pt>
    <dgm:pt modelId="{968C6A5E-F2DE-4E73-9959-FB0A79BB754A}" type="pres">
      <dgm:prSet presAssocID="{AD52E0A3-B5B2-4587-9026-FED31F986C36}" presName="horz1" presStyleCnt="0"/>
      <dgm:spPr/>
    </dgm:pt>
    <dgm:pt modelId="{C92A0511-3ED2-4B32-8726-CCBDC3A35EA0}" type="pres">
      <dgm:prSet presAssocID="{AD52E0A3-B5B2-4587-9026-FED31F986C36}" presName="tx1" presStyleLbl="revTx" presStyleIdx="2" presStyleCnt="9"/>
      <dgm:spPr/>
    </dgm:pt>
    <dgm:pt modelId="{4BC82F0C-FEFF-44C9-9764-4996ABE5F5C2}" type="pres">
      <dgm:prSet presAssocID="{AD52E0A3-B5B2-4587-9026-FED31F986C36}" presName="vert1" presStyleCnt="0"/>
      <dgm:spPr/>
    </dgm:pt>
    <dgm:pt modelId="{ED5DB980-D3B0-4A3E-A215-681F76E20731}" type="pres">
      <dgm:prSet presAssocID="{9082A723-AF25-4AAA-B0D3-F5CCDA97C87F}" presName="thickLine" presStyleLbl="alignNode1" presStyleIdx="3" presStyleCnt="9"/>
      <dgm:spPr/>
    </dgm:pt>
    <dgm:pt modelId="{299AB1F1-95F4-4058-A652-E6029364B052}" type="pres">
      <dgm:prSet presAssocID="{9082A723-AF25-4AAA-B0D3-F5CCDA97C87F}" presName="horz1" presStyleCnt="0"/>
      <dgm:spPr/>
    </dgm:pt>
    <dgm:pt modelId="{969D45A4-E279-4572-9DC0-5D166AF6C400}" type="pres">
      <dgm:prSet presAssocID="{9082A723-AF25-4AAA-B0D3-F5CCDA97C87F}" presName="tx1" presStyleLbl="revTx" presStyleIdx="3" presStyleCnt="9"/>
      <dgm:spPr/>
    </dgm:pt>
    <dgm:pt modelId="{ABB9AAB2-1117-4375-9244-C8FEA254C1DA}" type="pres">
      <dgm:prSet presAssocID="{9082A723-AF25-4AAA-B0D3-F5CCDA97C87F}" presName="vert1" presStyleCnt="0"/>
      <dgm:spPr/>
    </dgm:pt>
    <dgm:pt modelId="{26D4E69E-E783-436F-AD6F-3B1EE19D75A2}" type="pres">
      <dgm:prSet presAssocID="{224B8E37-F12D-4667-8530-08230F51AF99}" presName="thickLine" presStyleLbl="alignNode1" presStyleIdx="4" presStyleCnt="9"/>
      <dgm:spPr/>
    </dgm:pt>
    <dgm:pt modelId="{F6CA6516-F1F2-4A9F-A8E7-586E5D838BB5}" type="pres">
      <dgm:prSet presAssocID="{224B8E37-F12D-4667-8530-08230F51AF99}" presName="horz1" presStyleCnt="0"/>
      <dgm:spPr/>
    </dgm:pt>
    <dgm:pt modelId="{A4A3071B-E6D5-4DF2-9179-8FEC7CB248CF}" type="pres">
      <dgm:prSet presAssocID="{224B8E37-F12D-4667-8530-08230F51AF99}" presName="tx1" presStyleLbl="revTx" presStyleIdx="4" presStyleCnt="9"/>
      <dgm:spPr/>
    </dgm:pt>
    <dgm:pt modelId="{E615BD1D-6239-49B9-926B-F179888037B2}" type="pres">
      <dgm:prSet presAssocID="{224B8E37-F12D-4667-8530-08230F51AF99}" presName="vert1" presStyleCnt="0"/>
      <dgm:spPr/>
    </dgm:pt>
    <dgm:pt modelId="{A51AD216-7C8E-404E-AF21-F268A34B56E6}" type="pres">
      <dgm:prSet presAssocID="{1BC72CDC-0943-46BA-AC8A-2E461ABAFE40}" presName="thickLine" presStyleLbl="alignNode1" presStyleIdx="5" presStyleCnt="9"/>
      <dgm:spPr/>
    </dgm:pt>
    <dgm:pt modelId="{2D3486B4-A30C-4F48-A012-B96A6C4C5C47}" type="pres">
      <dgm:prSet presAssocID="{1BC72CDC-0943-46BA-AC8A-2E461ABAFE40}" presName="horz1" presStyleCnt="0"/>
      <dgm:spPr/>
    </dgm:pt>
    <dgm:pt modelId="{9B86B248-8105-45D9-A6A3-504C6718EDB9}" type="pres">
      <dgm:prSet presAssocID="{1BC72CDC-0943-46BA-AC8A-2E461ABAFE40}" presName="tx1" presStyleLbl="revTx" presStyleIdx="5" presStyleCnt="9"/>
      <dgm:spPr/>
    </dgm:pt>
    <dgm:pt modelId="{F82D6CF3-B442-4DD1-B749-4CE1096A5F7D}" type="pres">
      <dgm:prSet presAssocID="{1BC72CDC-0943-46BA-AC8A-2E461ABAFE40}" presName="vert1" presStyleCnt="0"/>
      <dgm:spPr/>
    </dgm:pt>
    <dgm:pt modelId="{3057C80A-7DD7-4C63-80FC-B17D2F788777}" type="pres">
      <dgm:prSet presAssocID="{345CFBED-667B-4EEE-B245-5F677D038A38}" presName="thickLine" presStyleLbl="alignNode1" presStyleIdx="6" presStyleCnt="9"/>
      <dgm:spPr/>
    </dgm:pt>
    <dgm:pt modelId="{19CD7B85-9AD4-40A8-AC72-5D385C3D1061}" type="pres">
      <dgm:prSet presAssocID="{345CFBED-667B-4EEE-B245-5F677D038A38}" presName="horz1" presStyleCnt="0"/>
      <dgm:spPr/>
    </dgm:pt>
    <dgm:pt modelId="{163979EB-D901-4D00-BB07-DC573C471A04}" type="pres">
      <dgm:prSet presAssocID="{345CFBED-667B-4EEE-B245-5F677D038A38}" presName="tx1" presStyleLbl="revTx" presStyleIdx="6" presStyleCnt="9"/>
      <dgm:spPr/>
    </dgm:pt>
    <dgm:pt modelId="{DEB37520-25BF-47E6-851A-74DC2B88EE31}" type="pres">
      <dgm:prSet presAssocID="{345CFBED-667B-4EEE-B245-5F677D038A38}" presName="vert1" presStyleCnt="0"/>
      <dgm:spPr/>
    </dgm:pt>
    <dgm:pt modelId="{39463466-7406-46C4-955C-7DC8AB855819}" type="pres">
      <dgm:prSet presAssocID="{635B4F76-84C8-4AEB-AB72-4DECBD220A30}" presName="thickLine" presStyleLbl="alignNode1" presStyleIdx="7" presStyleCnt="9"/>
      <dgm:spPr/>
    </dgm:pt>
    <dgm:pt modelId="{4DBACFD7-F031-463A-8169-567B7FD473E6}" type="pres">
      <dgm:prSet presAssocID="{635B4F76-84C8-4AEB-AB72-4DECBD220A30}" presName="horz1" presStyleCnt="0"/>
      <dgm:spPr/>
    </dgm:pt>
    <dgm:pt modelId="{1A24054B-ABB8-477D-AE91-34AB9DDB429B}" type="pres">
      <dgm:prSet presAssocID="{635B4F76-84C8-4AEB-AB72-4DECBD220A30}" presName="tx1" presStyleLbl="revTx" presStyleIdx="7" presStyleCnt="9"/>
      <dgm:spPr/>
    </dgm:pt>
    <dgm:pt modelId="{D3CB06CD-A9E6-417B-B642-4F7A4B0A055D}" type="pres">
      <dgm:prSet presAssocID="{635B4F76-84C8-4AEB-AB72-4DECBD220A30}" presName="vert1" presStyleCnt="0"/>
      <dgm:spPr/>
    </dgm:pt>
    <dgm:pt modelId="{C523B43E-A835-4D14-B8D8-9815859FFCAD}" type="pres">
      <dgm:prSet presAssocID="{52950A71-3B0E-4876-84CB-7F1D8C6767EB}" presName="thickLine" presStyleLbl="alignNode1" presStyleIdx="8" presStyleCnt="9"/>
      <dgm:spPr/>
    </dgm:pt>
    <dgm:pt modelId="{CE131033-CD3A-4D8C-9AC8-DC5DD844EE48}" type="pres">
      <dgm:prSet presAssocID="{52950A71-3B0E-4876-84CB-7F1D8C6767EB}" presName="horz1" presStyleCnt="0"/>
      <dgm:spPr/>
    </dgm:pt>
    <dgm:pt modelId="{23F5E6F0-ACD9-4318-A3B7-478994F6AD90}" type="pres">
      <dgm:prSet presAssocID="{52950A71-3B0E-4876-84CB-7F1D8C6767EB}" presName="tx1" presStyleLbl="revTx" presStyleIdx="8" presStyleCnt="9"/>
      <dgm:spPr/>
    </dgm:pt>
    <dgm:pt modelId="{F87D0828-3AA1-4D7B-9704-F3909DEA99CD}" type="pres">
      <dgm:prSet presAssocID="{52950A71-3B0E-4876-84CB-7F1D8C6767EB}" presName="vert1" presStyleCnt="0"/>
      <dgm:spPr/>
    </dgm:pt>
  </dgm:ptLst>
  <dgm:cxnLst>
    <dgm:cxn modelId="{EC1AE60E-76DC-428E-8C7C-BB99010A9ADB}" srcId="{80DC24C7-1CA0-4A94-83F1-7ADD03FAC7BF}" destId="{635B4F76-84C8-4AEB-AB72-4DECBD220A30}" srcOrd="7" destOrd="0" parTransId="{3A98E4C0-C48D-449D-9281-CC655D70D296}" sibTransId="{3C9BC6E9-B2C4-4350-9415-F0C3FF441BAB}"/>
    <dgm:cxn modelId="{F46E9D1B-165C-404D-9E76-6221D7E0092A}" srcId="{80DC24C7-1CA0-4A94-83F1-7ADD03FAC7BF}" destId="{345CFBED-667B-4EEE-B245-5F677D038A38}" srcOrd="6" destOrd="0" parTransId="{EBCED9B9-7968-4A7F-9EAE-6A3476C2249C}" sibTransId="{BA701BB7-19B7-4641-9B8A-A1AEF81CC2FE}"/>
    <dgm:cxn modelId="{5CBCD421-FF07-4ADA-A5E4-346E560006A0}" type="presOf" srcId="{224B8E37-F12D-4667-8530-08230F51AF99}" destId="{A4A3071B-E6D5-4DF2-9179-8FEC7CB248CF}" srcOrd="0" destOrd="0" presId="urn:microsoft.com/office/officeart/2008/layout/LinedList"/>
    <dgm:cxn modelId="{E574E72A-798D-4F51-ABCE-21AD872FD6EB}" srcId="{80DC24C7-1CA0-4A94-83F1-7ADD03FAC7BF}" destId="{1BC72CDC-0943-46BA-AC8A-2E461ABAFE40}" srcOrd="5" destOrd="0" parTransId="{74A4D039-5EFD-417D-B17B-C912E827BAB0}" sibTransId="{538D57A5-B3AF-49F2-8225-776E1279E764}"/>
    <dgm:cxn modelId="{83C68346-0C42-47AF-A40D-D058004A1ED7}" type="presOf" srcId="{B2B54141-C198-4D30-8311-8E5A11676434}" destId="{DBC6CBCF-5E08-4B3C-9BDD-1E2FE02C0100}" srcOrd="0" destOrd="0" presId="urn:microsoft.com/office/officeart/2008/layout/LinedList"/>
    <dgm:cxn modelId="{8BF2944A-578F-4C90-AED2-43EAEB187A22}" type="presOf" srcId="{635B4F76-84C8-4AEB-AB72-4DECBD220A30}" destId="{1A24054B-ABB8-477D-AE91-34AB9DDB429B}" srcOrd="0" destOrd="0" presId="urn:microsoft.com/office/officeart/2008/layout/LinedList"/>
    <dgm:cxn modelId="{D6AB3A60-39B4-4BB2-97AA-F88FB64B3F3A}" type="presOf" srcId="{9082A723-AF25-4AAA-B0D3-F5CCDA97C87F}" destId="{969D45A4-E279-4572-9DC0-5D166AF6C400}" srcOrd="0" destOrd="0" presId="urn:microsoft.com/office/officeart/2008/layout/LinedList"/>
    <dgm:cxn modelId="{2B173A65-6FBF-4C70-83B5-EF3F0F1B9C2A}" srcId="{80DC24C7-1CA0-4A94-83F1-7ADD03FAC7BF}" destId="{637A9F76-58FD-4167-A18C-288193C2F0FF}" srcOrd="0" destOrd="0" parTransId="{8481E1BA-6EC8-440E-8DEE-B25DFCEFA805}" sibTransId="{004CBAC4-1411-46E1-AF09-2B314EA95C6D}"/>
    <dgm:cxn modelId="{D18A6081-E30A-474D-AAE9-204B78FFFDCE}" srcId="{80DC24C7-1CA0-4A94-83F1-7ADD03FAC7BF}" destId="{AD52E0A3-B5B2-4587-9026-FED31F986C36}" srcOrd="2" destOrd="0" parTransId="{759457B2-CE9D-4D94-A80F-DD42BAD1DB76}" sibTransId="{A4800924-9FB9-4252-B800-28CC1088BC1F}"/>
    <dgm:cxn modelId="{F5415D83-600B-4322-860F-99B564E310CE}" type="presOf" srcId="{52950A71-3B0E-4876-84CB-7F1D8C6767EB}" destId="{23F5E6F0-ACD9-4318-A3B7-478994F6AD90}" srcOrd="0" destOrd="0" presId="urn:microsoft.com/office/officeart/2008/layout/LinedList"/>
    <dgm:cxn modelId="{8FC36693-ABAE-4A46-8891-1C994120461D}" srcId="{80DC24C7-1CA0-4A94-83F1-7ADD03FAC7BF}" destId="{9082A723-AF25-4AAA-B0D3-F5CCDA97C87F}" srcOrd="3" destOrd="0" parTransId="{97EE4CD9-8BF6-4F76-B1D1-FB45FD01170F}" sibTransId="{6ADFC6D1-047F-496B-997C-676204406E0A}"/>
    <dgm:cxn modelId="{0EB944A0-74CF-4B3A-9717-F209F88AF959}" type="presOf" srcId="{1BC72CDC-0943-46BA-AC8A-2E461ABAFE40}" destId="{9B86B248-8105-45D9-A6A3-504C6718EDB9}" srcOrd="0" destOrd="0" presId="urn:microsoft.com/office/officeart/2008/layout/LinedList"/>
    <dgm:cxn modelId="{4835BCD3-64DF-461A-BD5F-7B078DA7EF3C}" type="presOf" srcId="{AD52E0A3-B5B2-4587-9026-FED31F986C36}" destId="{C92A0511-3ED2-4B32-8726-CCBDC3A35EA0}" srcOrd="0" destOrd="0" presId="urn:microsoft.com/office/officeart/2008/layout/LinedList"/>
    <dgm:cxn modelId="{D5E94DE4-7EF9-4BEB-8957-DA4D402610A8}" srcId="{80DC24C7-1CA0-4A94-83F1-7ADD03FAC7BF}" destId="{52950A71-3B0E-4876-84CB-7F1D8C6767EB}" srcOrd="8" destOrd="0" parTransId="{67D8BCD0-88CF-498F-86CB-FBAF4A5440D4}" sibTransId="{D92DE76E-4C5D-4F1C-804F-B58E3493B08F}"/>
    <dgm:cxn modelId="{1DF9FDE4-25BD-4E60-81A9-D7DC58204E0E}" type="presOf" srcId="{345CFBED-667B-4EEE-B245-5F677D038A38}" destId="{163979EB-D901-4D00-BB07-DC573C471A04}" srcOrd="0" destOrd="0" presId="urn:microsoft.com/office/officeart/2008/layout/LinedList"/>
    <dgm:cxn modelId="{7F1698F1-0C8B-4BCA-BCE3-4E63A3DEDBF7}" srcId="{80DC24C7-1CA0-4A94-83F1-7ADD03FAC7BF}" destId="{B2B54141-C198-4D30-8311-8E5A11676434}" srcOrd="1" destOrd="0" parTransId="{EE117459-1DDC-4719-A1E7-FF2791E6C7DB}" sibTransId="{13123B1C-BA63-41CB-B7EB-2B30AB1C4EDA}"/>
    <dgm:cxn modelId="{406004F4-D109-4CC9-AFBE-3C83E2B523DD}" type="presOf" srcId="{80DC24C7-1CA0-4A94-83F1-7ADD03FAC7BF}" destId="{B4E7B4E0-3C28-4FB9-9BDC-C66BA1DD663C}" srcOrd="0" destOrd="0" presId="urn:microsoft.com/office/officeart/2008/layout/LinedList"/>
    <dgm:cxn modelId="{6491BDF9-675F-404A-8135-6701968B31BA}" srcId="{80DC24C7-1CA0-4A94-83F1-7ADD03FAC7BF}" destId="{224B8E37-F12D-4667-8530-08230F51AF99}" srcOrd="4" destOrd="0" parTransId="{A87E8F8F-835D-4742-A967-BF75F5430DA0}" sibTransId="{228C63E9-CF1C-4442-9009-EC32D77E87A7}"/>
    <dgm:cxn modelId="{A5B53AFD-74F9-40B6-9672-A703E983F35C}" type="presOf" srcId="{637A9F76-58FD-4167-A18C-288193C2F0FF}" destId="{FA2A2546-4ACC-423F-B40E-4CA07E7ADB35}" srcOrd="0" destOrd="0" presId="urn:microsoft.com/office/officeart/2008/layout/LinedList"/>
    <dgm:cxn modelId="{716D3FBD-C5A7-490C-8C48-0BAFF2970603}" type="presParOf" srcId="{B4E7B4E0-3C28-4FB9-9BDC-C66BA1DD663C}" destId="{AA7EC278-E6ED-4B3E-9A9F-E2D8969B7C1B}" srcOrd="0" destOrd="0" presId="urn:microsoft.com/office/officeart/2008/layout/LinedList"/>
    <dgm:cxn modelId="{C11CB171-DC56-4DD8-B86F-081921BA1961}" type="presParOf" srcId="{B4E7B4E0-3C28-4FB9-9BDC-C66BA1DD663C}" destId="{B13126F7-AE28-4ADA-AEFA-3A9CD480EFFB}" srcOrd="1" destOrd="0" presId="urn:microsoft.com/office/officeart/2008/layout/LinedList"/>
    <dgm:cxn modelId="{59986D74-0639-4003-A587-F64FE4683C46}" type="presParOf" srcId="{B13126F7-AE28-4ADA-AEFA-3A9CD480EFFB}" destId="{FA2A2546-4ACC-423F-B40E-4CA07E7ADB35}" srcOrd="0" destOrd="0" presId="urn:microsoft.com/office/officeart/2008/layout/LinedList"/>
    <dgm:cxn modelId="{8E206E89-3E0C-491A-A139-F7103BFE3172}" type="presParOf" srcId="{B13126F7-AE28-4ADA-AEFA-3A9CD480EFFB}" destId="{FECDDD12-D060-4D71-BC3C-397AD03DD5DC}" srcOrd="1" destOrd="0" presId="urn:microsoft.com/office/officeart/2008/layout/LinedList"/>
    <dgm:cxn modelId="{D4E187D1-AC49-4812-9960-28A794261A0D}" type="presParOf" srcId="{B4E7B4E0-3C28-4FB9-9BDC-C66BA1DD663C}" destId="{B8CAA97D-8C6B-455D-8A03-20DF2E4FD6A3}" srcOrd="2" destOrd="0" presId="urn:microsoft.com/office/officeart/2008/layout/LinedList"/>
    <dgm:cxn modelId="{C7F77D5D-6305-4214-AE22-5EE9BB13C68E}" type="presParOf" srcId="{B4E7B4E0-3C28-4FB9-9BDC-C66BA1DD663C}" destId="{ADF64AE8-D128-4F72-9278-73519A0E113F}" srcOrd="3" destOrd="0" presId="urn:microsoft.com/office/officeart/2008/layout/LinedList"/>
    <dgm:cxn modelId="{83B738D8-D5E7-4AC7-84D0-0F83D73BED0B}" type="presParOf" srcId="{ADF64AE8-D128-4F72-9278-73519A0E113F}" destId="{DBC6CBCF-5E08-4B3C-9BDD-1E2FE02C0100}" srcOrd="0" destOrd="0" presId="urn:microsoft.com/office/officeart/2008/layout/LinedList"/>
    <dgm:cxn modelId="{C236CA71-D023-4ED9-85D7-50F5F400137C}" type="presParOf" srcId="{ADF64AE8-D128-4F72-9278-73519A0E113F}" destId="{60CDB622-FC9C-4AF9-A0EA-190FE715DF1E}" srcOrd="1" destOrd="0" presId="urn:microsoft.com/office/officeart/2008/layout/LinedList"/>
    <dgm:cxn modelId="{C0AC0E5D-2B2B-48EF-88F6-1F9ADAB85C75}" type="presParOf" srcId="{B4E7B4E0-3C28-4FB9-9BDC-C66BA1DD663C}" destId="{2DB4FB20-B717-4B03-B664-7F1AB6CEC5E9}" srcOrd="4" destOrd="0" presId="urn:microsoft.com/office/officeart/2008/layout/LinedList"/>
    <dgm:cxn modelId="{A24B3A39-6CC8-450B-8B9E-F2BE8EAB1F3B}" type="presParOf" srcId="{B4E7B4E0-3C28-4FB9-9BDC-C66BA1DD663C}" destId="{968C6A5E-F2DE-4E73-9959-FB0A79BB754A}" srcOrd="5" destOrd="0" presId="urn:microsoft.com/office/officeart/2008/layout/LinedList"/>
    <dgm:cxn modelId="{3947D29E-5FC1-4FF5-B534-7A067A4B86BF}" type="presParOf" srcId="{968C6A5E-F2DE-4E73-9959-FB0A79BB754A}" destId="{C92A0511-3ED2-4B32-8726-CCBDC3A35EA0}" srcOrd="0" destOrd="0" presId="urn:microsoft.com/office/officeart/2008/layout/LinedList"/>
    <dgm:cxn modelId="{29A3163D-BA4E-49BF-8EE0-63DB8770F669}" type="presParOf" srcId="{968C6A5E-F2DE-4E73-9959-FB0A79BB754A}" destId="{4BC82F0C-FEFF-44C9-9764-4996ABE5F5C2}" srcOrd="1" destOrd="0" presId="urn:microsoft.com/office/officeart/2008/layout/LinedList"/>
    <dgm:cxn modelId="{CC2C8FC7-8369-4CC9-9204-69CB12705FEB}" type="presParOf" srcId="{B4E7B4E0-3C28-4FB9-9BDC-C66BA1DD663C}" destId="{ED5DB980-D3B0-4A3E-A215-681F76E20731}" srcOrd="6" destOrd="0" presId="urn:microsoft.com/office/officeart/2008/layout/LinedList"/>
    <dgm:cxn modelId="{FD964D22-B55C-4D60-ABEB-4089A151B388}" type="presParOf" srcId="{B4E7B4E0-3C28-4FB9-9BDC-C66BA1DD663C}" destId="{299AB1F1-95F4-4058-A652-E6029364B052}" srcOrd="7" destOrd="0" presId="urn:microsoft.com/office/officeart/2008/layout/LinedList"/>
    <dgm:cxn modelId="{D8E98051-5041-41B0-8394-C6DBF654B6EC}" type="presParOf" srcId="{299AB1F1-95F4-4058-A652-E6029364B052}" destId="{969D45A4-E279-4572-9DC0-5D166AF6C400}" srcOrd="0" destOrd="0" presId="urn:microsoft.com/office/officeart/2008/layout/LinedList"/>
    <dgm:cxn modelId="{F6690126-07D8-4089-9224-541AE83E64B0}" type="presParOf" srcId="{299AB1F1-95F4-4058-A652-E6029364B052}" destId="{ABB9AAB2-1117-4375-9244-C8FEA254C1DA}" srcOrd="1" destOrd="0" presId="urn:microsoft.com/office/officeart/2008/layout/LinedList"/>
    <dgm:cxn modelId="{08F2DB10-CDF4-4E27-9149-F9E57C43BFAD}" type="presParOf" srcId="{B4E7B4E0-3C28-4FB9-9BDC-C66BA1DD663C}" destId="{26D4E69E-E783-436F-AD6F-3B1EE19D75A2}" srcOrd="8" destOrd="0" presId="urn:microsoft.com/office/officeart/2008/layout/LinedList"/>
    <dgm:cxn modelId="{92CF08D5-95C7-46BD-853B-E71FD1179E29}" type="presParOf" srcId="{B4E7B4E0-3C28-4FB9-9BDC-C66BA1DD663C}" destId="{F6CA6516-F1F2-4A9F-A8E7-586E5D838BB5}" srcOrd="9" destOrd="0" presId="urn:microsoft.com/office/officeart/2008/layout/LinedList"/>
    <dgm:cxn modelId="{D1839C60-6687-48ED-8145-DEFC66EEC9FC}" type="presParOf" srcId="{F6CA6516-F1F2-4A9F-A8E7-586E5D838BB5}" destId="{A4A3071B-E6D5-4DF2-9179-8FEC7CB248CF}" srcOrd="0" destOrd="0" presId="urn:microsoft.com/office/officeart/2008/layout/LinedList"/>
    <dgm:cxn modelId="{53186B3D-6373-42E8-BBC6-9CE8D789A172}" type="presParOf" srcId="{F6CA6516-F1F2-4A9F-A8E7-586E5D838BB5}" destId="{E615BD1D-6239-49B9-926B-F179888037B2}" srcOrd="1" destOrd="0" presId="urn:microsoft.com/office/officeart/2008/layout/LinedList"/>
    <dgm:cxn modelId="{E439E4D8-AB28-4F58-81DD-E453510542C4}" type="presParOf" srcId="{B4E7B4E0-3C28-4FB9-9BDC-C66BA1DD663C}" destId="{A51AD216-7C8E-404E-AF21-F268A34B56E6}" srcOrd="10" destOrd="0" presId="urn:microsoft.com/office/officeart/2008/layout/LinedList"/>
    <dgm:cxn modelId="{AF66A74C-7B76-46F2-90DF-D3E41AA5DF87}" type="presParOf" srcId="{B4E7B4E0-3C28-4FB9-9BDC-C66BA1DD663C}" destId="{2D3486B4-A30C-4F48-A012-B96A6C4C5C47}" srcOrd="11" destOrd="0" presId="urn:microsoft.com/office/officeart/2008/layout/LinedList"/>
    <dgm:cxn modelId="{373F9B84-3104-4A28-97C0-FDA803EE7104}" type="presParOf" srcId="{2D3486B4-A30C-4F48-A012-B96A6C4C5C47}" destId="{9B86B248-8105-45D9-A6A3-504C6718EDB9}" srcOrd="0" destOrd="0" presId="urn:microsoft.com/office/officeart/2008/layout/LinedList"/>
    <dgm:cxn modelId="{1F3F8BF3-D5E7-42C3-B642-6E612D665FD5}" type="presParOf" srcId="{2D3486B4-A30C-4F48-A012-B96A6C4C5C47}" destId="{F82D6CF3-B442-4DD1-B749-4CE1096A5F7D}" srcOrd="1" destOrd="0" presId="urn:microsoft.com/office/officeart/2008/layout/LinedList"/>
    <dgm:cxn modelId="{8AF144CF-F7F5-4B90-BFEA-990C61E1CF14}" type="presParOf" srcId="{B4E7B4E0-3C28-4FB9-9BDC-C66BA1DD663C}" destId="{3057C80A-7DD7-4C63-80FC-B17D2F788777}" srcOrd="12" destOrd="0" presId="urn:microsoft.com/office/officeart/2008/layout/LinedList"/>
    <dgm:cxn modelId="{3680843D-9778-4FAE-8A6E-305B1C3C16C6}" type="presParOf" srcId="{B4E7B4E0-3C28-4FB9-9BDC-C66BA1DD663C}" destId="{19CD7B85-9AD4-40A8-AC72-5D385C3D1061}" srcOrd="13" destOrd="0" presId="urn:microsoft.com/office/officeart/2008/layout/LinedList"/>
    <dgm:cxn modelId="{8350BC22-F82B-420C-BE62-87A18F9A33E1}" type="presParOf" srcId="{19CD7B85-9AD4-40A8-AC72-5D385C3D1061}" destId="{163979EB-D901-4D00-BB07-DC573C471A04}" srcOrd="0" destOrd="0" presId="urn:microsoft.com/office/officeart/2008/layout/LinedList"/>
    <dgm:cxn modelId="{CA8D9C49-BC45-4E32-B904-2B2F2ABE07A0}" type="presParOf" srcId="{19CD7B85-9AD4-40A8-AC72-5D385C3D1061}" destId="{DEB37520-25BF-47E6-851A-74DC2B88EE31}" srcOrd="1" destOrd="0" presId="urn:microsoft.com/office/officeart/2008/layout/LinedList"/>
    <dgm:cxn modelId="{15D9F030-A975-4EA1-8B46-9DBAF8D2C4B8}" type="presParOf" srcId="{B4E7B4E0-3C28-4FB9-9BDC-C66BA1DD663C}" destId="{39463466-7406-46C4-955C-7DC8AB855819}" srcOrd="14" destOrd="0" presId="urn:microsoft.com/office/officeart/2008/layout/LinedList"/>
    <dgm:cxn modelId="{D51FD545-24CF-4878-AD63-8A6C1106EEDD}" type="presParOf" srcId="{B4E7B4E0-3C28-4FB9-9BDC-C66BA1DD663C}" destId="{4DBACFD7-F031-463A-8169-567B7FD473E6}" srcOrd="15" destOrd="0" presId="urn:microsoft.com/office/officeart/2008/layout/LinedList"/>
    <dgm:cxn modelId="{C5DAD55D-1BFF-4FBA-B908-88911E04EFC1}" type="presParOf" srcId="{4DBACFD7-F031-463A-8169-567B7FD473E6}" destId="{1A24054B-ABB8-477D-AE91-34AB9DDB429B}" srcOrd="0" destOrd="0" presId="urn:microsoft.com/office/officeart/2008/layout/LinedList"/>
    <dgm:cxn modelId="{87C02F97-8A82-4CAF-B744-69D2638ABCB8}" type="presParOf" srcId="{4DBACFD7-F031-463A-8169-567B7FD473E6}" destId="{D3CB06CD-A9E6-417B-B642-4F7A4B0A055D}" srcOrd="1" destOrd="0" presId="urn:microsoft.com/office/officeart/2008/layout/LinedList"/>
    <dgm:cxn modelId="{41A174B8-9363-4D92-9142-5A409785A1F6}" type="presParOf" srcId="{B4E7B4E0-3C28-4FB9-9BDC-C66BA1DD663C}" destId="{C523B43E-A835-4D14-B8D8-9815859FFCAD}" srcOrd="16" destOrd="0" presId="urn:microsoft.com/office/officeart/2008/layout/LinedList"/>
    <dgm:cxn modelId="{BACD180D-110B-4B04-A1FC-4A77062687B5}" type="presParOf" srcId="{B4E7B4E0-3C28-4FB9-9BDC-C66BA1DD663C}" destId="{CE131033-CD3A-4D8C-9AC8-DC5DD844EE48}" srcOrd="17" destOrd="0" presId="urn:microsoft.com/office/officeart/2008/layout/LinedList"/>
    <dgm:cxn modelId="{404FD4F6-5411-4F91-AA68-5F9120451125}" type="presParOf" srcId="{CE131033-CD3A-4D8C-9AC8-DC5DD844EE48}" destId="{23F5E6F0-ACD9-4318-A3B7-478994F6AD90}" srcOrd="0" destOrd="0" presId="urn:microsoft.com/office/officeart/2008/layout/LinedList"/>
    <dgm:cxn modelId="{E8EA27FA-DE28-4067-B145-800AE16C5E57}" type="presParOf" srcId="{CE131033-CD3A-4D8C-9AC8-DC5DD844EE48}" destId="{F87D0828-3AA1-4D7B-9704-F3909DEA99C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37BCEC-25BC-4E7A-B0FB-C3E17AE5484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55B646D-7FED-4E12-B313-3BEAE6F93F2B}">
      <dgm:prSet/>
      <dgm:spPr/>
      <dgm:t>
        <a:bodyPr/>
        <a:lstStyle/>
        <a:p>
          <a:r>
            <a:rPr lang="en-US"/>
            <a:t>Registration and Login Screens.</a:t>
          </a:r>
        </a:p>
      </dgm:t>
    </dgm:pt>
    <dgm:pt modelId="{2AC59091-918E-438C-8654-2731953F0226}" type="parTrans" cxnId="{FAE7CBE0-C553-4629-8713-25174EDCA365}">
      <dgm:prSet/>
      <dgm:spPr/>
      <dgm:t>
        <a:bodyPr/>
        <a:lstStyle/>
        <a:p>
          <a:endParaRPr lang="en-US"/>
        </a:p>
      </dgm:t>
    </dgm:pt>
    <dgm:pt modelId="{CBD7BA13-D91A-4652-BBD0-7F25C75D67E5}" type="sibTrans" cxnId="{FAE7CBE0-C553-4629-8713-25174EDCA365}">
      <dgm:prSet/>
      <dgm:spPr/>
      <dgm:t>
        <a:bodyPr/>
        <a:lstStyle/>
        <a:p>
          <a:endParaRPr lang="en-US"/>
        </a:p>
      </dgm:t>
    </dgm:pt>
    <dgm:pt modelId="{788B03E9-6273-4078-9AAD-00F4C3DBAE6D}">
      <dgm:prSet/>
      <dgm:spPr/>
      <dgm:t>
        <a:bodyPr/>
        <a:lstStyle/>
        <a:p>
          <a:r>
            <a:rPr lang="en-US"/>
            <a:t>Driver Dashboard: Create and manage rides.</a:t>
          </a:r>
        </a:p>
      </dgm:t>
    </dgm:pt>
    <dgm:pt modelId="{07EAECAC-939E-4A17-99D9-BD54ACCA267E}" type="parTrans" cxnId="{1330B592-66FD-42D6-A4EF-932FEAB1D792}">
      <dgm:prSet/>
      <dgm:spPr/>
      <dgm:t>
        <a:bodyPr/>
        <a:lstStyle/>
        <a:p>
          <a:endParaRPr lang="en-US"/>
        </a:p>
      </dgm:t>
    </dgm:pt>
    <dgm:pt modelId="{5C10C4B8-FF83-4D06-B1F3-1FB8F700946F}" type="sibTrans" cxnId="{1330B592-66FD-42D6-A4EF-932FEAB1D792}">
      <dgm:prSet/>
      <dgm:spPr/>
      <dgm:t>
        <a:bodyPr/>
        <a:lstStyle/>
        <a:p>
          <a:endParaRPr lang="en-US"/>
        </a:p>
      </dgm:t>
    </dgm:pt>
    <dgm:pt modelId="{4B1D0709-5948-4BA9-AF5B-C0CFD6DF6D21}">
      <dgm:prSet/>
      <dgm:spPr/>
      <dgm:t>
        <a:bodyPr/>
        <a:lstStyle/>
        <a:p>
          <a:r>
            <a:rPr lang="en-US"/>
            <a:t>Passenger Dashboard: Book and view rides.</a:t>
          </a:r>
        </a:p>
      </dgm:t>
    </dgm:pt>
    <dgm:pt modelId="{C983CB33-B35F-4AFD-B15E-DECC57D66006}" type="parTrans" cxnId="{615FFCC9-D03A-47C2-B495-532486CC821B}">
      <dgm:prSet/>
      <dgm:spPr/>
      <dgm:t>
        <a:bodyPr/>
        <a:lstStyle/>
        <a:p>
          <a:endParaRPr lang="en-US"/>
        </a:p>
      </dgm:t>
    </dgm:pt>
    <dgm:pt modelId="{B25CD875-AA60-4404-8B93-71F9C492D723}" type="sibTrans" cxnId="{615FFCC9-D03A-47C2-B495-532486CC821B}">
      <dgm:prSet/>
      <dgm:spPr/>
      <dgm:t>
        <a:bodyPr/>
        <a:lstStyle/>
        <a:p>
          <a:endParaRPr lang="en-US"/>
        </a:p>
      </dgm:t>
    </dgm:pt>
    <dgm:pt modelId="{059BC855-315E-48CF-849F-F1A09C288E06}">
      <dgm:prSet/>
      <dgm:spPr/>
      <dgm:t>
        <a:bodyPr/>
        <a:lstStyle/>
        <a:p>
          <a:r>
            <a:rPr lang="en-US"/>
            <a:t>Modern, responsive interface using CustomTkinter and tkcalendar.</a:t>
          </a:r>
        </a:p>
      </dgm:t>
    </dgm:pt>
    <dgm:pt modelId="{8E631025-DF44-40E9-B762-6E11BB70E343}" type="parTrans" cxnId="{E885EF12-E1BD-40F1-9DE9-D031813DFF1E}">
      <dgm:prSet/>
      <dgm:spPr/>
      <dgm:t>
        <a:bodyPr/>
        <a:lstStyle/>
        <a:p>
          <a:endParaRPr lang="en-US"/>
        </a:p>
      </dgm:t>
    </dgm:pt>
    <dgm:pt modelId="{E334A891-E94E-4406-9798-06AFDCEDAC47}" type="sibTrans" cxnId="{E885EF12-E1BD-40F1-9DE9-D031813DFF1E}">
      <dgm:prSet/>
      <dgm:spPr/>
      <dgm:t>
        <a:bodyPr/>
        <a:lstStyle/>
        <a:p>
          <a:endParaRPr lang="en-US"/>
        </a:p>
      </dgm:t>
    </dgm:pt>
    <dgm:pt modelId="{9D22EDA6-F3E4-4252-98EC-C8C844E156B0}" type="pres">
      <dgm:prSet presAssocID="{9B37BCEC-25BC-4E7A-B0FB-C3E17AE54847}" presName="root" presStyleCnt="0">
        <dgm:presLayoutVars>
          <dgm:dir/>
          <dgm:resizeHandles val="exact"/>
        </dgm:presLayoutVars>
      </dgm:prSet>
      <dgm:spPr/>
    </dgm:pt>
    <dgm:pt modelId="{3D7FE868-59AA-4D77-8046-6508E6924CC1}" type="pres">
      <dgm:prSet presAssocID="{055B646D-7FED-4E12-B313-3BEAE6F93F2B}" presName="compNode" presStyleCnt="0"/>
      <dgm:spPr/>
    </dgm:pt>
    <dgm:pt modelId="{2EE65DC6-77BD-4258-A028-893F231EDBDC}" type="pres">
      <dgm:prSet presAssocID="{055B646D-7FED-4E12-B313-3BEAE6F93F2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ED025926-3EAD-4336-A546-CBAE9CEB9177}" type="pres">
      <dgm:prSet presAssocID="{055B646D-7FED-4E12-B313-3BEAE6F93F2B}" presName="spaceRect" presStyleCnt="0"/>
      <dgm:spPr/>
    </dgm:pt>
    <dgm:pt modelId="{D69ACD7A-B89C-487D-85BD-A3693604A4EA}" type="pres">
      <dgm:prSet presAssocID="{055B646D-7FED-4E12-B313-3BEAE6F93F2B}" presName="textRect" presStyleLbl="revTx" presStyleIdx="0" presStyleCnt="4">
        <dgm:presLayoutVars>
          <dgm:chMax val="1"/>
          <dgm:chPref val="1"/>
        </dgm:presLayoutVars>
      </dgm:prSet>
      <dgm:spPr/>
    </dgm:pt>
    <dgm:pt modelId="{9CC68234-13EC-4208-8688-C0FC482C17B7}" type="pres">
      <dgm:prSet presAssocID="{CBD7BA13-D91A-4652-BBD0-7F25C75D67E5}" presName="sibTrans" presStyleCnt="0"/>
      <dgm:spPr/>
    </dgm:pt>
    <dgm:pt modelId="{5FC461D0-D0F2-4896-AED8-548C3E0C82BC}" type="pres">
      <dgm:prSet presAssocID="{788B03E9-6273-4078-9AAD-00F4C3DBAE6D}" presName="compNode" presStyleCnt="0"/>
      <dgm:spPr/>
    </dgm:pt>
    <dgm:pt modelId="{72512575-B3E9-4DF2-AA16-14006A4404FD}" type="pres">
      <dgm:prSet presAssocID="{788B03E9-6273-4078-9AAD-00F4C3DBAE6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C930C25B-3848-4F65-BD33-E32D73287FC2}" type="pres">
      <dgm:prSet presAssocID="{788B03E9-6273-4078-9AAD-00F4C3DBAE6D}" presName="spaceRect" presStyleCnt="0"/>
      <dgm:spPr/>
    </dgm:pt>
    <dgm:pt modelId="{5E6DC5FD-2512-4927-9F21-B495BAED7868}" type="pres">
      <dgm:prSet presAssocID="{788B03E9-6273-4078-9AAD-00F4C3DBAE6D}" presName="textRect" presStyleLbl="revTx" presStyleIdx="1" presStyleCnt="4">
        <dgm:presLayoutVars>
          <dgm:chMax val="1"/>
          <dgm:chPref val="1"/>
        </dgm:presLayoutVars>
      </dgm:prSet>
      <dgm:spPr/>
    </dgm:pt>
    <dgm:pt modelId="{C1FDE7E7-A918-408E-9804-0166D3B3B523}" type="pres">
      <dgm:prSet presAssocID="{5C10C4B8-FF83-4D06-B1F3-1FB8F700946F}" presName="sibTrans" presStyleCnt="0"/>
      <dgm:spPr/>
    </dgm:pt>
    <dgm:pt modelId="{DA5EAA25-3F4D-4222-8ED7-B5BBEB108AE9}" type="pres">
      <dgm:prSet presAssocID="{4B1D0709-5948-4BA9-AF5B-C0CFD6DF6D21}" presName="compNode" presStyleCnt="0"/>
      <dgm:spPr/>
    </dgm:pt>
    <dgm:pt modelId="{E4D74B39-CCE0-4859-AC9D-00099321014E}" type="pres">
      <dgm:prSet presAssocID="{4B1D0709-5948-4BA9-AF5B-C0CFD6DF6D2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00D10B1-3FE0-4436-9918-D995C83334CB}" type="pres">
      <dgm:prSet presAssocID="{4B1D0709-5948-4BA9-AF5B-C0CFD6DF6D21}" presName="spaceRect" presStyleCnt="0"/>
      <dgm:spPr/>
    </dgm:pt>
    <dgm:pt modelId="{18B3691F-133E-49EC-9CF4-92BB55166430}" type="pres">
      <dgm:prSet presAssocID="{4B1D0709-5948-4BA9-AF5B-C0CFD6DF6D21}" presName="textRect" presStyleLbl="revTx" presStyleIdx="2" presStyleCnt="4">
        <dgm:presLayoutVars>
          <dgm:chMax val="1"/>
          <dgm:chPref val="1"/>
        </dgm:presLayoutVars>
      </dgm:prSet>
      <dgm:spPr/>
    </dgm:pt>
    <dgm:pt modelId="{37C7E106-95B2-44F1-B58C-E6AA5E78C211}" type="pres">
      <dgm:prSet presAssocID="{B25CD875-AA60-4404-8B93-71F9C492D723}" presName="sibTrans" presStyleCnt="0"/>
      <dgm:spPr/>
    </dgm:pt>
    <dgm:pt modelId="{978941E9-3707-4908-A11A-C987E381A476}" type="pres">
      <dgm:prSet presAssocID="{059BC855-315E-48CF-849F-F1A09C288E06}" presName="compNode" presStyleCnt="0"/>
      <dgm:spPr/>
    </dgm:pt>
    <dgm:pt modelId="{43919728-150E-439E-9CC3-DC4A0DE66FB2}" type="pres">
      <dgm:prSet presAssocID="{059BC855-315E-48CF-849F-F1A09C288E0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B42A91A0-399B-4D6E-A142-65E206A20549}" type="pres">
      <dgm:prSet presAssocID="{059BC855-315E-48CF-849F-F1A09C288E06}" presName="spaceRect" presStyleCnt="0"/>
      <dgm:spPr/>
    </dgm:pt>
    <dgm:pt modelId="{0BC7979A-ABC1-464A-9468-28B8F0FACA69}" type="pres">
      <dgm:prSet presAssocID="{059BC855-315E-48CF-849F-F1A09C288E0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E0CDD0B-B4C2-4F51-AB7A-9C5D8A75AB68}" type="presOf" srcId="{9B37BCEC-25BC-4E7A-B0FB-C3E17AE54847}" destId="{9D22EDA6-F3E4-4252-98EC-C8C844E156B0}" srcOrd="0" destOrd="0" presId="urn:microsoft.com/office/officeart/2018/2/layout/IconLabelList"/>
    <dgm:cxn modelId="{E885EF12-E1BD-40F1-9DE9-D031813DFF1E}" srcId="{9B37BCEC-25BC-4E7A-B0FB-C3E17AE54847}" destId="{059BC855-315E-48CF-849F-F1A09C288E06}" srcOrd="3" destOrd="0" parTransId="{8E631025-DF44-40E9-B762-6E11BB70E343}" sibTransId="{E334A891-E94E-4406-9798-06AFDCEDAC47}"/>
    <dgm:cxn modelId="{77813C4D-197D-49D6-8624-BB8F293FA6C9}" type="presOf" srcId="{788B03E9-6273-4078-9AAD-00F4C3DBAE6D}" destId="{5E6DC5FD-2512-4927-9F21-B495BAED7868}" srcOrd="0" destOrd="0" presId="urn:microsoft.com/office/officeart/2018/2/layout/IconLabelList"/>
    <dgm:cxn modelId="{289D538A-CE4C-49F2-B048-7815E61C934A}" type="presOf" srcId="{4B1D0709-5948-4BA9-AF5B-C0CFD6DF6D21}" destId="{18B3691F-133E-49EC-9CF4-92BB55166430}" srcOrd="0" destOrd="0" presId="urn:microsoft.com/office/officeart/2018/2/layout/IconLabelList"/>
    <dgm:cxn modelId="{1330B592-66FD-42D6-A4EF-932FEAB1D792}" srcId="{9B37BCEC-25BC-4E7A-B0FB-C3E17AE54847}" destId="{788B03E9-6273-4078-9AAD-00F4C3DBAE6D}" srcOrd="1" destOrd="0" parTransId="{07EAECAC-939E-4A17-99D9-BD54ACCA267E}" sibTransId="{5C10C4B8-FF83-4D06-B1F3-1FB8F700946F}"/>
    <dgm:cxn modelId="{615FFCC9-D03A-47C2-B495-532486CC821B}" srcId="{9B37BCEC-25BC-4E7A-B0FB-C3E17AE54847}" destId="{4B1D0709-5948-4BA9-AF5B-C0CFD6DF6D21}" srcOrd="2" destOrd="0" parTransId="{C983CB33-B35F-4AFD-B15E-DECC57D66006}" sibTransId="{B25CD875-AA60-4404-8B93-71F9C492D723}"/>
    <dgm:cxn modelId="{344104D1-D761-4D1C-B7DC-A56A6BA88606}" type="presOf" srcId="{059BC855-315E-48CF-849F-F1A09C288E06}" destId="{0BC7979A-ABC1-464A-9468-28B8F0FACA69}" srcOrd="0" destOrd="0" presId="urn:microsoft.com/office/officeart/2018/2/layout/IconLabelList"/>
    <dgm:cxn modelId="{FAE7CBE0-C553-4629-8713-25174EDCA365}" srcId="{9B37BCEC-25BC-4E7A-B0FB-C3E17AE54847}" destId="{055B646D-7FED-4E12-B313-3BEAE6F93F2B}" srcOrd="0" destOrd="0" parTransId="{2AC59091-918E-438C-8654-2731953F0226}" sibTransId="{CBD7BA13-D91A-4652-BBD0-7F25C75D67E5}"/>
    <dgm:cxn modelId="{59C828F5-4DC7-41A1-A8E2-FEA1F2CB6292}" type="presOf" srcId="{055B646D-7FED-4E12-B313-3BEAE6F93F2B}" destId="{D69ACD7A-B89C-487D-85BD-A3693604A4EA}" srcOrd="0" destOrd="0" presId="urn:microsoft.com/office/officeart/2018/2/layout/IconLabelList"/>
    <dgm:cxn modelId="{60EFC0E5-12C9-456B-8554-7BE04D0258B6}" type="presParOf" srcId="{9D22EDA6-F3E4-4252-98EC-C8C844E156B0}" destId="{3D7FE868-59AA-4D77-8046-6508E6924CC1}" srcOrd="0" destOrd="0" presId="urn:microsoft.com/office/officeart/2018/2/layout/IconLabelList"/>
    <dgm:cxn modelId="{DFA359F4-A342-4B1C-AF6A-2EDD57D52A35}" type="presParOf" srcId="{3D7FE868-59AA-4D77-8046-6508E6924CC1}" destId="{2EE65DC6-77BD-4258-A028-893F231EDBDC}" srcOrd="0" destOrd="0" presId="urn:microsoft.com/office/officeart/2018/2/layout/IconLabelList"/>
    <dgm:cxn modelId="{3B521B3D-0A96-47BF-B2FB-D06A472F0666}" type="presParOf" srcId="{3D7FE868-59AA-4D77-8046-6508E6924CC1}" destId="{ED025926-3EAD-4336-A546-CBAE9CEB9177}" srcOrd="1" destOrd="0" presId="urn:microsoft.com/office/officeart/2018/2/layout/IconLabelList"/>
    <dgm:cxn modelId="{0BDA83BB-04F4-4B8A-A03E-C5EE26E521A8}" type="presParOf" srcId="{3D7FE868-59AA-4D77-8046-6508E6924CC1}" destId="{D69ACD7A-B89C-487D-85BD-A3693604A4EA}" srcOrd="2" destOrd="0" presId="urn:microsoft.com/office/officeart/2018/2/layout/IconLabelList"/>
    <dgm:cxn modelId="{F7C8C187-4445-4284-8983-B307221F387D}" type="presParOf" srcId="{9D22EDA6-F3E4-4252-98EC-C8C844E156B0}" destId="{9CC68234-13EC-4208-8688-C0FC482C17B7}" srcOrd="1" destOrd="0" presId="urn:microsoft.com/office/officeart/2018/2/layout/IconLabelList"/>
    <dgm:cxn modelId="{A969E454-60D8-4083-BB51-151EF2F2A1F3}" type="presParOf" srcId="{9D22EDA6-F3E4-4252-98EC-C8C844E156B0}" destId="{5FC461D0-D0F2-4896-AED8-548C3E0C82BC}" srcOrd="2" destOrd="0" presId="urn:microsoft.com/office/officeart/2018/2/layout/IconLabelList"/>
    <dgm:cxn modelId="{9F2B4245-D07A-43E4-939F-DCF64ECC7820}" type="presParOf" srcId="{5FC461D0-D0F2-4896-AED8-548C3E0C82BC}" destId="{72512575-B3E9-4DF2-AA16-14006A4404FD}" srcOrd="0" destOrd="0" presId="urn:microsoft.com/office/officeart/2018/2/layout/IconLabelList"/>
    <dgm:cxn modelId="{B010A82A-2814-42B3-A079-7ADA7F957717}" type="presParOf" srcId="{5FC461D0-D0F2-4896-AED8-548C3E0C82BC}" destId="{C930C25B-3848-4F65-BD33-E32D73287FC2}" srcOrd="1" destOrd="0" presId="urn:microsoft.com/office/officeart/2018/2/layout/IconLabelList"/>
    <dgm:cxn modelId="{311F515A-DCA4-4C5F-B42F-2675BFC68EAA}" type="presParOf" srcId="{5FC461D0-D0F2-4896-AED8-548C3E0C82BC}" destId="{5E6DC5FD-2512-4927-9F21-B495BAED7868}" srcOrd="2" destOrd="0" presId="urn:microsoft.com/office/officeart/2018/2/layout/IconLabelList"/>
    <dgm:cxn modelId="{F7B07CA9-5412-4B5C-BFEC-BE19DEA04025}" type="presParOf" srcId="{9D22EDA6-F3E4-4252-98EC-C8C844E156B0}" destId="{C1FDE7E7-A918-408E-9804-0166D3B3B523}" srcOrd="3" destOrd="0" presId="urn:microsoft.com/office/officeart/2018/2/layout/IconLabelList"/>
    <dgm:cxn modelId="{E348E006-030D-4948-B5EF-154C5D484309}" type="presParOf" srcId="{9D22EDA6-F3E4-4252-98EC-C8C844E156B0}" destId="{DA5EAA25-3F4D-4222-8ED7-B5BBEB108AE9}" srcOrd="4" destOrd="0" presId="urn:microsoft.com/office/officeart/2018/2/layout/IconLabelList"/>
    <dgm:cxn modelId="{223D53C6-FBB3-4442-A6BA-47EF153CBD2C}" type="presParOf" srcId="{DA5EAA25-3F4D-4222-8ED7-B5BBEB108AE9}" destId="{E4D74B39-CCE0-4859-AC9D-00099321014E}" srcOrd="0" destOrd="0" presId="urn:microsoft.com/office/officeart/2018/2/layout/IconLabelList"/>
    <dgm:cxn modelId="{53A8E165-CCBC-483E-8E93-968558D0E56D}" type="presParOf" srcId="{DA5EAA25-3F4D-4222-8ED7-B5BBEB108AE9}" destId="{900D10B1-3FE0-4436-9918-D995C83334CB}" srcOrd="1" destOrd="0" presId="urn:microsoft.com/office/officeart/2018/2/layout/IconLabelList"/>
    <dgm:cxn modelId="{DB74F79E-CBB9-4629-AE5F-D0B039173F51}" type="presParOf" srcId="{DA5EAA25-3F4D-4222-8ED7-B5BBEB108AE9}" destId="{18B3691F-133E-49EC-9CF4-92BB55166430}" srcOrd="2" destOrd="0" presId="urn:microsoft.com/office/officeart/2018/2/layout/IconLabelList"/>
    <dgm:cxn modelId="{19BE7340-51BA-46D0-A09F-E00C74AD25F2}" type="presParOf" srcId="{9D22EDA6-F3E4-4252-98EC-C8C844E156B0}" destId="{37C7E106-95B2-44F1-B58C-E6AA5E78C211}" srcOrd="5" destOrd="0" presId="urn:microsoft.com/office/officeart/2018/2/layout/IconLabelList"/>
    <dgm:cxn modelId="{6E219582-0B5F-4822-A5F6-EA498A0584B3}" type="presParOf" srcId="{9D22EDA6-F3E4-4252-98EC-C8C844E156B0}" destId="{978941E9-3707-4908-A11A-C987E381A476}" srcOrd="6" destOrd="0" presId="urn:microsoft.com/office/officeart/2018/2/layout/IconLabelList"/>
    <dgm:cxn modelId="{DCC1A1DC-7A6E-48E5-A4B6-7D5D862206C8}" type="presParOf" srcId="{978941E9-3707-4908-A11A-C987E381A476}" destId="{43919728-150E-439E-9CC3-DC4A0DE66FB2}" srcOrd="0" destOrd="0" presId="urn:microsoft.com/office/officeart/2018/2/layout/IconLabelList"/>
    <dgm:cxn modelId="{DC529A43-484F-47BF-ACFE-022B9231CEB9}" type="presParOf" srcId="{978941E9-3707-4908-A11A-C987E381A476}" destId="{B42A91A0-399B-4D6E-A142-65E206A20549}" srcOrd="1" destOrd="0" presId="urn:microsoft.com/office/officeart/2018/2/layout/IconLabelList"/>
    <dgm:cxn modelId="{E9BF70E6-6283-4FCA-8512-B07336E88B03}" type="presParOf" srcId="{978941E9-3707-4908-A11A-C987E381A476}" destId="{0BC7979A-ABC1-464A-9468-28B8F0FACA6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EC278-E6ED-4B3E-9A9F-E2D8969B7C1B}">
      <dsp:nvSpPr>
        <dsp:cNvPr id="0" name=""/>
        <dsp:cNvSpPr/>
      </dsp:nvSpPr>
      <dsp:spPr>
        <a:xfrm>
          <a:off x="0" y="55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2A2546-4ACC-423F-B40E-4CA07E7ADB35}">
      <dsp:nvSpPr>
        <dsp:cNvPr id="0" name=""/>
        <dsp:cNvSpPr/>
      </dsp:nvSpPr>
      <dsp:spPr>
        <a:xfrm>
          <a:off x="0" y="552"/>
          <a:ext cx="8229600" cy="502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Introduction &amp; Motivation</a:t>
          </a:r>
        </a:p>
      </dsp:txBody>
      <dsp:txXfrm>
        <a:off x="0" y="552"/>
        <a:ext cx="8229600" cy="502762"/>
      </dsp:txXfrm>
    </dsp:sp>
    <dsp:sp modelId="{B8CAA97D-8C6B-455D-8A03-20DF2E4FD6A3}">
      <dsp:nvSpPr>
        <dsp:cNvPr id="0" name=""/>
        <dsp:cNvSpPr/>
      </dsp:nvSpPr>
      <dsp:spPr>
        <a:xfrm>
          <a:off x="0" y="503314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6CBCF-5E08-4B3C-9BDD-1E2FE02C0100}">
      <dsp:nvSpPr>
        <dsp:cNvPr id="0" name=""/>
        <dsp:cNvSpPr/>
      </dsp:nvSpPr>
      <dsp:spPr>
        <a:xfrm>
          <a:off x="0" y="503314"/>
          <a:ext cx="8229600" cy="502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Problem Statement</a:t>
          </a:r>
        </a:p>
      </dsp:txBody>
      <dsp:txXfrm>
        <a:off x="0" y="503314"/>
        <a:ext cx="8229600" cy="502762"/>
      </dsp:txXfrm>
    </dsp:sp>
    <dsp:sp modelId="{2DB4FB20-B717-4B03-B664-7F1AB6CEC5E9}">
      <dsp:nvSpPr>
        <dsp:cNvPr id="0" name=""/>
        <dsp:cNvSpPr/>
      </dsp:nvSpPr>
      <dsp:spPr>
        <a:xfrm>
          <a:off x="0" y="1006076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2A0511-3ED2-4B32-8726-CCBDC3A35EA0}">
      <dsp:nvSpPr>
        <dsp:cNvPr id="0" name=""/>
        <dsp:cNvSpPr/>
      </dsp:nvSpPr>
      <dsp:spPr>
        <a:xfrm>
          <a:off x="0" y="1006076"/>
          <a:ext cx="8229600" cy="502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Project Objectives</a:t>
          </a:r>
        </a:p>
      </dsp:txBody>
      <dsp:txXfrm>
        <a:off x="0" y="1006076"/>
        <a:ext cx="8229600" cy="502762"/>
      </dsp:txXfrm>
    </dsp:sp>
    <dsp:sp modelId="{ED5DB980-D3B0-4A3E-A215-681F76E20731}">
      <dsp:nvSpPr>
        <dsp:cNvPr id="0" name=""/>
        <dsp:cNvSpPr/>
      </dsp:nvSpPr>
      <dsp:spPr>
        <a:xfrm>
          <a:off x="0" y="1508838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9D45A4-E279-4572-9DC0-5D166AF6C400}">
      <dsp:nvSpPr>
        <dsp:cNvPr id="0" name=""/>
        <dsp:cNvSpPr/>
      </dsp:nvSpPr>
      <dsp:spPr>
        <a:xfrm>
          <a:off x="0" y="1508838"/>
          <a:ext cx="8229600" cy="502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System Architecture</a:t>
          </a:r>
        </a:p>
      </dsp:txBody>
      <dsp:txXfrm>
        <a:off x="0" y="1508838"/>
        <a:ext cx="8229600" cy="502762"/>
      </dsp:txXfrm>
    </dsp:sp>
    <dsp:sp modelId="{26D4E69E-E783-436F-AD6F-3B1EE19D75A2}">
      <dsp:nvSpPr>
        <dsp:cNvPr id="0" name=""/>
        <dsp:cNvSpPr/>
      </dsp:nvSpPr>
      <dsp:spPr>
        <a:xfrm>
          <a:off x="0" y="201160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A3071B-E6D5-4DF2-9179-8FEC7CB248CF}">
      <dsp:nvSpPr>
        <dsp:cNvPr id="0" name=""/>
        <dsp:cNvSpPr/>
      </dsp:nvSpPr>
      <dsp:spPr>
        <a:xfrm>
          <a:off x="0" y="2011600"/>
          <a:ext cx="8229600" cy="502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Key Modules &amp; Features</a:t>
          </a:r>
        </a:p>
      </dsp:txBody>
      <dsp:txXfrm>
        <a:off x="0" y="2011600"/>
        <a:ext cx="8229600" cy="502762"/>
      </dsp:txXfrm>
    </dsp:sp>
    <dsp:sp modelId="{A51AD216-7C8E-404E-AF21-F268A34B56E6}">
      <dsp:nvSpPr>
        <dsp:cNvPr id="0" name=""/>
        <dsp:cNvSpPr/>
      </dsp:nvSpPr>
      <dsp:spPr>
        <a:xfrm>
          <a:off x="0" y="251436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6B248-8105-45D9-A6A3-504C6718EDB9}">
      <dsp:nvSpPr>
        <dsp:cNvPr id="0" name=""/>
        <dsp:cNvSpPr/>
      </dsp:nvSpPr>
      <dsp:spPr>
        <a:xfrm>
          <a:off x="0" y="2514362"/>
          <a:ext cx="8229600" cy="502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Entity Relationship Diagram</a:t>
          </a:r>
        </a:p>
      </dsp:txBody>
      <dsp:txXfrm>
        <a:off x="0" y="2514362"/>
        <a:ext cx="8229600" cy="502762"/>
      </dsp:txXfrm>
    </dsp:sp>
    <dsp:sp modelId="{3057C80A-7DD7-4C63-80FC-B17D2F788777}">
      <dsp:nvSpPr>
        <dsp:cNvPr id="0" name=""/>
        <dsp:cNvSpPr/>
      </dsp:nvSpPr>
      <dsp:spPr>
        <a:xfrm>
          <a:off x="0" y="3017124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979EB-D901-4D00-BB07-DC573C471A04}">
      <dsp:nvSpPr>
        <dsp:cNvPr id="0" name=""/>
        <dsp:cNvSpPr/>
      </dsp:nvSpPr>
      <dsp:spPr>
        <a:xfrm>
          <a:off x="0" y="3017124"/>
          <a:ext cx="8229600" cy="502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UI Screens</a:t>
          </a:r>
        </a:p>
      </dsp:txBody>
      <dsp:txXfrm>
        <a:off x="0" y="3017124"/>
        <a:ext cx="8229600" cy="502762"/>
      </dsp:txXfrm>
    </dsp:sp>
    <dsp:sp modelId="{39463466-7406-46C4-955C-7DC8AB855819}">
      <dsp:nvSpPr>
        <dsp:cNvPr id="0" name=""/>
        <dsp:cNvSpPr/>
      </dsp:nvSpPr>
      <dsp:spPr>
        <a:xfrm>
          <a:off x="0" y="3519886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24054B-ABB8-477D-AE91-34AB9DDB429B}">
      <dsp:nvSpPr>
        <dsp:cNvPr id="0" name=""/>
        <dsp:cNvSpPr/>
      </dsp:nvSpPr>
      <dsp:spPr>
        <a:xfrm>
          <a:off x="0" y="3519886"/>
          <a:ext cx="8229600" cy="502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Testing &amp; Results</a:t>
          </a:r>
        </a:p>
      </dsp:txBody>
      <dsp:txXfrm>
        <a:off x="0" y="3519886"/>
        <a:ext cx="8229600" cy="502762"/>
      </dsp:txXfrm>
    </dsp:sp>
    <dsp:sp modelId="{C523B43E-A835-4D14-B8D8-9815859FFCAD}">
      <dsp:nvSpPr>
        <dsp:cNvPr id="0" name=""/>
        <dsp:cNvSpPr/>
      </dsp:nvSpPr>
      <dsp:spPr>
        <a:xfrm>
          <a:off x="0" y="4022648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5E6F0-ACD9-4318-A3B7-478994F6AD90}">
      <dsp:nvSpPr>
        <dsp:cNvPr id="0" name=""/>
        <dsp:cNvSpPr/>
      </dsp:nvSpPr>
      <dsp:spPr>
        <a:xfrm>
          <a:off x="0" y="4022648"/>
          <a:ext cx="8229600" cy="502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Conclusion &amp; Future Work</a:t>
          </a:r>
        </a:p>
      </dsp:txBody>
      <dsp:txXfrm>
        <a:off x="0" y="4022648"/>
        <a:ext cx="8229600" cy="5027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E65DC6-77BD-4258-A028-893F231EDBDC}">
      <dsp:nvSpPr>
        <dsp:cNvPr id="0" name=""/>
        <dsp:cNvSpPr/>
      </dsp:nvSpPr>
      <dsp:spPr>
        <a:xfrm>
          <a:off x="52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ACD7A-B89C-487D-85BD-A3693604A4EA}">
      <dsp:nvSpPr>
        <dsp:cNvPr id="0" name=""/>
        <dsp:cNvSpPr/>
      </dsp:nvSpPr>
      <dsp:spPr>
        <a:xfrm>
          <a:off x="2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Registration and Login Screens.</a:t>
          </a:r>
        </a:p>
      </dsp:txBody>
      <dsp:txXfrm>
        <a:off x="25435" y="2276522"/>
        <a:ext cx="1800000" cy="720000"/>
      </dsp:txXfrm>
    </dsp:sp>
    <dsp:sp modelId="{72512575-B3E9-4DF2-AA16-14006A4404FD}">
      <dsp:nvSpPr>
        <dsp:cNvPr id="0" name=""/>
        <dsp:cNvSpPr/>
      </dsp:nvSpPr>
      <dsp:spPr>
        <a:xfrm>
          <a:off x="263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6DC5FD-2512-4927-9F21-B495BAED7868}">
      <dsp:nvSpPr>
        <dsp:cNvPr id="0" name=""/>
        <dsp:cNvSpPr/>
      </dsp:nvSpPr>
      <dsp:spPr>
        <a:xfrm>
          <a:off x="214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Driver Dashboard: Create and manage rides.</a:t>
          </a:r>
        </a:p>
      </dsp:txBody>
      <dsp:txXfrm>
        <a:off x="2140435" y="2276522"/>
        <a:ext cx="1800000" cy="720000"/>
      </dsp:txXfrm>
    </dsp:sp>
    <dsp:sp modelId="{E4D74B39-CCE0-4859-AC9D-00099321014E}">
      <dsp:nvSpPr>
        <dsp:cNvPr id="0" name=""/>
        <dsp:cNvSpPr/>
      </dsp:nvSpPr>
      <dsp:spPr>
        <a:xfrm>
          <a:off x="475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B3691F-133E-49EC-9CF4-92BB55166430}">
      <dsp:nvSpPr>
        <dsp:cNvPr id="0" name=""/>
        <dsp:cNvSpPr/>
      </dsp:nvSpPr>
      <dsp:spPr>
        <a:xfrm>
          <a:off x="425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Passenger Dashboard: Book and view rides.</a:t>
          </a:r>
        </a:p>
      </dsp:txBody>
      <dsp:txXfrm>
        <a:off x="4255435" y="2276522"/>
        <a:ext cx="1800000" cy="720000"/>
      </dsp:txXfrm>
    </dsp:sp>
    <dsp:sp modelId="{43919728-150E-439E-9CC3-DC4A0DE66FB2}">
      <dsp:nvSpPr>
        <dsp:cNvPr id="0" name=""/>
        <dsp:cNvSpPr/>
      </dsp:nvSpPr>
      <dsp:spPr>
        <a:xfrm>
          <a:off x="686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7979A-ABC1-464A-9468-28B8F0FACA69}">
      <dsp:nvSpPr>
        <dsp:cNvPr id="0" name=""/>
        <dsp:cNvSpPr/>
      </dsp:nvSpPr>
      <dsp:spPr>
        <a:xfrm>
          <a:off x="637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Modern, responsive interface using CustomTkinter and tkcalendar.</a:t>
          </a:r>
        </a:p>
      </dsp:txBody>
      <dsp:txXfrm>
        <a:off x="6370435" y="227652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B28DB-AFCA-4C18-AE58-169FE2DFA32D}" type="datetimeFigureOut">
              <a:rPr lang="en-US" smtClean="0"/>
              <a:t>5/3/25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E4B94-E044-4033-BF18-47992C148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21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E4B94-E044-4033-BF18-47992C1482A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56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47" name="Picture 46" descr="Vintage english car">
            <a:extLst>
              <a:ext uri="{FF2B5EF4-FFF2-40B4-BE49-F238E27FC236}">
                <a16:creationId xmlns:a16="http://schemas.microsoft.com/office/drawing/2014/main" id="{6C7876DE-4A11-FA1E-D60F-66501F72437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r="10999" b="-1"/>
          <a:stretch/>
        </p:blipFill>
        <p:spPr>
          <a:xfrm>
            <a:off x="20" y="93842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317" y="237780"/>
            <a:ext cx="8243078" cy="1253089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defTabSz="914400"/>
            <a:r>
              <a:rPr lang="en-US" sz="4800" b="1" u="sng">
                <a:solidFill>
                  <a:schemeClr val="bg1"/>
                </a:solidFill>
              </a:rPr>
              <a:t>Car-pooling management system</a:t>
            </a:r>
            <a:endParaRPr lang="en-US" sz="4500" b="1" u="sng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269" y="4707115"/>
            <a:ext cx="3603789" cy="2057043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   </a:t>
            </a:r>
            <a:r>
              <a:rPr lang="en-US" sz="4600" b="1" dirty="0">
                <a:solidFill>
                  <a:schemeClr val="bg1"/>
                </a:solidFill>
              </a:rPr>
              <a:t>Group 12</a:t>
            </a:r>
          </a:p>
          <a:p>
            <a:pPr algn="l" defTabSz="914400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Charan Kumar Chaganaboina</a:t>
            </a:r>
          </a:p>
          <a:p>
            <a:pPr algn="l" defTabSz="914400">
              <a:lnSpc>
                <a:spcPct val="90000"/>
              </a:lnSpc>
            </a:pPr>
            <a:r>
              <a:rPr lang="en-US" sz="3200">
                <a:solidFill>
                  <a:schemeClr val="bg1"/>
                </a:solidFill>
              </a:rPr>
              <a:t>Karunakar Gaddam</a:t>
            </a:r>
            <a:endParaRPr lang="en-US" sz="3200" dirty="0">
              <a:solidFill>
                <a:schemeClr val="bg1"/>
              </a:solidFill>
            </a:endParaRPr>
          </a:p>
          <a:p>
            <a:pPr algn="l" defTabSz="914400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Girish Reddy Madireddy</a:t>
            </a:r>
          </a:p>
          <a:p>
            <a:pPr algn="l" defTabSz="914400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Rahul Reddy </a:t>
            </a:r>
            <a:r>
              <a:rPr lang="en-US" sz="3200" dirty="0" err="1">
                <a:solidFill>
                  <a:schemeClr val="bg1"/>
                </a:solidFill>
              </a:rPr>
              <a:t>Pothireddy</a:t>
            </a:r>
            <a:endParaRPr lang="en-US" sz="3200" dirty="0">
              <a:solidFill>
                <a:schemeClr val="bg1"/>
              </a:solidFill>
            </a:endParaRPr>
          </a:p>
          <a:p>
            <a:pPr algn="l" defTabSz="914400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Sandeep Reddy </a:t>
            </a:r>
            <a:r>
              <a:rPr lang="en-US" sz="3200" dirty="0" err="1">
                <a:solidFill>
                  <a:schemeClr val="bg1"/>
                </a:solidFill>
              </a:rPr>
              <a:t>Yeddula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88C6E5-8433-DF1D-4C6C-14F61DA7FF4B}"/>
              </a:ext>
            </a:extLst>
          </p:cNvPr>
          <p:cNvSpPr txBox="1"/>
          <p:nvPr/>
        </p:nvSpPr>
        <p:spPr>
          <a:xfrm>
            <a:off x="524784" y="248038"/>
            <a:ext cx="529779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Home page</a:t>
            </a:r>
          </a:p>
        </p:txBody>
      </p:sp>
      <p:pic>
        <p:nvPicPr>
          <p:cNvPr id="9" name="Content Placeholder 8" descr="A group of people standing next to a car">
            <a:extLst>
              <a:ext uri="{FF2B5EF4-FFF2-40B4-BE49-F238E27FC236}">
                <a16:creationId xmlns:a16="http://schemas.microsoft.com/office/drawing/2014/main" id="{AECCF821-799B-4777-9E84-0C89B6E0A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2984" b="2"/>
          <a:stretch/>
        </p:blipFill>
        <p:spPr>
          <a:xfrm>
            <a:off x="1" y="1575956"/>
            <a:ext cx="9143999" cy="536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42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C4D8E0-B9E5-F1AB-9242-471BEECC015F}"/>
              </a:ext>
            </a:extLst>
          </p:cNvPr>
          <p:cNvSpPr txBox="1"/>
          <p:nvPr/>
        </p:nvSpPr>
        <p:spPr>
          <a:xfrm>
            <a:off x="524784" y="248038"/>
            <a:ext cx="529779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Login page</a:t>
            </a:r>
          </a:p>
        </p:txBody>
      </p:sp>
      <p:pic>
        <p:nvPicPr>
          <p:cNvPr id="5" name="Content Placeholder 4" descr="A login screen with a car and a blue car&#10;&#10;AI-generated content may be incorrect.">
            <a:extLst>
              <a:ext uri="{FF2B5EF4-FFF2-40B4-BE49-F238E27FC236}">
                <a16:creationId xmlns:a16="http://schemas.microsoft.com/office/drawing/2014/main" id="{3801B40A-74C5-2DA8-6D14-936AA2E10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979"/>
          <a:stretch/>
        </p:blipFill>
        <p:spPr>
          <a:xfrm>
            <a:off x="0" y="1574310"/>
            <a:ext cx="9143999" cy="528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81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AE577-CCC5-B015-4726-A9EDDA7022A8}"/>
              </a:ext>
            </a:extLst>
          </p:cNvPr>
          <p:cNvSpPr txBox="1"/>
          <p:nvPr/>
        </p:nvSpPr>
        <p:spPr>
          <a:xfrm>
            <a:off x="524784" y="248038"/>
            <a:ext cx="529779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Signup page</a:t>
            </a:r>
          </a:p>
        </p:txBody>
      </p:sp>
      <p:pic>
        <p:nvPicPr>
          <p:cNvPr id="5" name="Content Placeholder 4" descr="A computer screen shot of a registration form&#10;&#10;AI-generated content may be incorrect.">
            <a:extLst>
              <a:ext uri="{FF2B5EF4-FFF2-40B4-BE49-F238E27FC236}">
                <a16:creationId xmlns:a16="http://schemas.microsoft.com/office/drawing/2014/main" id="{3579CB27-E1B4-21C8-B8C5-E7CCEB76B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658"/>
          <a:stretch/>
        </p:blipFill>
        <p:spPr>
          <a:xfrm>
            <a:off x="2" y="1574310"/>
            <a:ext cx="9143998" cy="528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196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FFE0B-2284-E448-3205-E74044AD860A}"/>
              </a:ext>
            </a:extLst>
          </p:cNvPr>
          <p:cNvSpPr txBox="1"/>
          <p:nvPr/>
        </p:nvSpPr>
        <p:spPr>
          <a:xfrm>
            <a:off x="524784" y="248038"/>
            <a:ext cx="529779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Driver dashboard</a:t>
            </a:r>
          </a:p>
        </p:txBody>
      </p:sp>
      <p:pic>
        <p:nvPicPr>
          <p:cNvPr id="11" name="Content Placeholder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54ED339-9F11-838E-B201-4FFEB660C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00" y="1655276"/>
            <a:ext cx="8829675" cy="495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60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34241-C310-AE0A-75CE-9BE9610E3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 b="1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BF6F9E-0FD1-748E-3A10-61E15C8FE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76" y="1655276"/>
            <a:ext cx="8907331" cy="505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26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Testing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endParaRPr lang="en-US" sz="1700"/>
          </a:p>
          <a:p>
            <a:r>
              <a:rPr lang="en-US" sz="1700"/>
              <a:t>Tested with 10+ use cases including login, ride creation, booking, and input validation.</a:t>
            </a:r>
          </a:p>
          <a:p>
            <a:r>
              <a:rPr lang="en-US" sz="1700"/>
              <a:t>Handles over 1000 concurrent users effectively.</a:t>
            </a:r>
          </a:p>
          <a:p>
            <a:r>
              <a:rPr lang="en-US" sz="1700"/>
              <a:t>Secure against SQL injection and incorrect data submissions.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endParaRPr lang="en-US" sz="1700" dirty="0"/>
          </a:p>
          <a:p>
            <a:r>
              <a:rPr lang="en-US" sz="1700" dirty="0"/>
              <a:t>CMS successfully provides a digital platform for structured carpooling.</a:t>
            </a:r>
          </a:p>
          <a:p>
            <a:r>
              <a:rPr lang="en-US" sz="1700" dirty="0"/>
              <a:t>Reduces traffic, pollution, and travel cost.</a:t>
            </a:r>
          </a:p>
          <a:p>
            <a:r>
              <a:rPr lang="en-US" sz="1700" dirty="0"/>
              <a:t>Future enhancements: GPS integration, mobile version, payment gateway, user reviews.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120A7C7C-D624-432F-21F7-3E104C330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0079" y="327902"/>
            <a:ext cx="6283842" cy="43653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F992E5-BE18-8894-1523-109F8EB6E5B2}"/>
              </a:ext>
            </a:extLst>
          </p:cNvPr>
          <p:cNvSpPr txBox="1"/>
          <p:nvPr/>
        </p:nvSpPr>
        <p:spPr>
          <a:xfrm>
            <a:off x="2339258" y="3649331"/>
            <a:ext cx="4752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THANKS FOR YOUR RIDE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D1E7FD-D0EC-BE08-7719-D7F821A37ACD}"/>
              </a:ext>
            </a:extLst>
          </p:cNvPr>
          <p:cNvCxnSpPr>
            <a:cxnSpLocks/>
          </p:cNvCxnSpPr>
          <p:nvPr/>
        </p:nvCxnSpPr>
        <p:spPr>
          <a:xfrm>
            <a:off x="1658113" y="3649331"/>
            <a:ext cx="56783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F96266-8B73-B8C3-64CF-5641EBADB6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Introduction &amp;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rise in urban population, traffic congestion and pollution have become serious issues.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carpooling lacks a structured and secure system.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create a digital carpooling platform using Python (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CustomTkinter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MySQL.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passengers and drivers connect in real-time, reducing travel costs and carbon footprint.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CMS bridges the gap between informal carpooling and smart transport solutions by offering a structured, centralized platform that automates ride discovery, booking, and management.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combining real-time scheduling, dynamic matching, and encrypted role-based access, the system ensures safety, trust, and scalability for urban commuters.</a:t>
            </a:r>
          </a:p>
          <a:p>
            <a:pPr>
              <a:lnSpc>
                <a:spcPct val="90000"/>
              </a:lnSpc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 lnSpcReduction="10000"/>
          </a:bodyPr>
          <a:lstStyle/>
          <a:p>
            <a:endParaRPr lang="en-US" sz="1700" dirty="0"/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coordination of carpools is inefficient and error-prone.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authentication and scheduling makes traditional systems unreliable.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need for a centralized, user-friendly platform for ride sharing.</a:t>
            </a:r>
          </a:p>
          <a:p>
            <a:pPr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Existing solutions often lack scalability and fail to support concurrent access or dynamic updates, making them unsuitable for large urban environments.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Inadequate data security and poor user verification in traditional systems reduce trust and discourage adoption.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Absence of analytics or reporting features limits visibility into ride efficiency, cost savings, and environmental impact.</a:t>
            </a:r>
          </a:p>
          <a:p>
            <a:pPr marL="0" indent="0">
              <a:buNone/>
            </a:pPr>
            <a:endParaRPr 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endParaRPr lang="en-US" sz="1800" dirty="0"/>
          </a:p>
          <a:p>
            <a:r>
              <a:rPr lang="en-US" sz="1800" dirty="0"/>
              <a:t>Develop a secure, scalable, and responsive carpooling system.</a:t>
            </a:r>
          </a:p>
          <a:p>
            <a:r>
              <a:rPr lang="en-US" sz="1800" dirty="0"/>
              <a:t>Facilitate role-based access for drivers and passengers.</a:t>
            </a:r>
          </a:p>
          <a:p>
            <a:r>
              <a:rPr lang="en-US" sz="1800" dirty="0"/>
              <a:t>Enable real-time ride creation, booking, and tracking.</a:t>
            </a:r>
          </a:p>
          <a:p>
            <a:r>
              <a:rPr lang="en-US" sz="1800" dirty="0"/>
              <a:t>Ensure robustness through proper testing and error handling.</a:t>
            </a:r>
          </a:p>
          <a:p>
            <a:r>
              <a:rPr lang="en-US" sz="1800" dirty="0"/>
              <a:t>Integrate a user-friendly interface with intuitive navigation and visual feedback using </a:t>
            </a:r>
            <a:r>
              <a:rPr lang="en-US" sz="1800" dirty="0" err="1"/>
              <a:t>CustomTkinter</a:t>
            </a:r>
            <a:r>
              <a:rPr lang="en-US" sz="1800" dirty="0"/>
              <a:t>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endParaRPr lang="en-US" sz="1700" dirty="0"/>
          </a:p>
          <a:p>
            <a:r>
              <a:rPr lang="en-US" sz="1700" dirty="0"/>
              <a:t>Frontend: Python with </a:t>
            </a:r>
            <a:r>
              <a:rPr lang="en-US" sz="1700" dirty="0" err="1"/>
              <a:t>CustomTkinter</a:t>
            </a:r>
            <a:r>
              <a:rPr lang="en-US" sz="1700" dirty="0"/>
              <a:t> for GUI.</a:t>
            </a:r>
          </a:p>
          <a:p>
            <a:r>
              <a:rPr lang="en-US" sz="1700" dirty="0"/>
              <a:t>Backend: MySQL database for storing user and ride information.</a:t>
            </a:r>
          </a:p>
          <a:p>
            <a:r>
              <a:rPr lang="en-US" sz="1700" dirty="0"/>
              <a:t>Architecture: Follows the MVC pattern for modularity.</a:t>
            </a:r>
          </a:p>
          <a:p>
            <a:r>
              <a:rPr lang="en-US" sz="1700" dirty="0"/>
              <a:t>Security: Role-based access, input validation, rollback mechanisms.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Key Modules &amp;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endParaRPr lang="en-US" sz="1700" dirty="0"/>
          </a:p>
          <a:p>
            <a:r>
              <a:rPr lang="en-US" sz="1700" dirty="0"/>
              <a:t>User Authentication &amp; Registration with role assignment.</a:t>
            </a:r>
          </a:p>
          <a:p>
            <a:r>
              <a:rPr lang="en-US" sz="1700" dirty="0"/>
              <a:t>Ride Creation &amp; Booking with date and location filters.</a:t>
            </a:r>
          </a:p>
          <a:p>
            <a:r>
              <a:rPr lang="en-US" sz="1700" dirty="0"/>
              <a:t>Driver and Passenger Dashboards.</a:t>
            </a:r>
          </a:p>
          <a:p>
            <a:r>
              <a:rPr lang="en-US" sz="1700" dirty="0"/>
              <a:t>Report generation and historical data tracking.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Entity Relationship Diagram</a:t>
            </a:r>
          </a:p>
        </p:txBody>
      </p:sp>
      <p:pic>
        <p:nvPicPr>
          <p:cNvPr id="4" name="Content Placeholder 6" descr="A screenshot of a graph&#10;&#10;AI-generated content may be incorrect.">
            <a:extLst>
              <a:ext uri="{FF2B5EF4-FFF2-40B4-BE49-F238E27FC236}">
                <a16:creationId xmlns:a16="http://schemas.microsoft.com/office/drawing/2014/main" id="{66DB637B-FD3F-CE40-C3EF-D0C9E4062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847" y="1966293"/>
            <a:ext cx="8480303" cy="44521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UI Screens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86E0E3CC-9188-3BFE-A059-8AD36C6570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065166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509</Words>
  <Application>Microsoft Macintosh PowerPoint</Application>
  <PresentationFormat>On-screen Show (4:3)</PresentationFormat>
  <Paragraphs>75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Arial</vt:lpstr>
      <vt:lpstr>Calibri</vt:lpstr>
      <vt:lpstr>Times New Roman</vt:lpstr>
      <vt:lpstr>Office Theme</vt:lpstr>
      <vt:lpstr>Car-pooling management system</vt:lpstr>
      <vt:lpstr>Agenda</vt:lpstr>
      <vt:lpstr>Introduction &amp; Motivation</vt:lpstr>
      <vt:lpstr>Problem Statement</vt:lpstr>
      <vt:lpstr>Project Objectives</vt:lpstr>
      <vt:lpstr>System Architecture</vt:lpstr>
      <vt:lpstr>Key Modules &amp; Features</vt:lpstr>
      <vt:lpstr>Entity Relationship Diagram</vt:lpstr>
      <vt:lpstr>UI Screens</vt:lpstr>
      <vt:lpstr>PowerPoint Presentation</vt:lpstr>
      <vt:lpstr>PowerPoint Presentation</vt:lpstr>
      <vt:lpstr>PowerPoint Presentation</vt:lpstr>
      <vt:lpstr>PowerPoint Presentation</vt:lpstr>
      <vt:lpstr>User Dashboard</vt:lpstr>
      <vt:lpstr>Testing &amp; Results</vt:lpstr>
      <vt:lpstr>Conclusion &amp; Future Work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Charan Chaganaboina</dc:creator>
  <cp:keywords/>
  <dc:description>generated using python-pptx</dc:description>
  <cp:lastModifiedBy>Rahul Reddy</cp:lastModifiedBy>
  <cp:revision>6</cp:revision>
  <dcterms:created xsi:type="dcterms:W3CDTF">2013-01-27T09:14:16Z</dcterms:created>
  <dcterms:modified xsi:type="dcterms:W3CDTF">2025-05-04T04:41:27Z</dcterms:modified>
  <cp:category/>
</cp:coreProperties>
</file>